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56" r:id="rId2"/>
    <p:sldId id="257" r:id="rId3"/>
    <p:sldId id="281" r:id="rId4"/>
    <p:sldId id="258" r:id="rId5"/>
    <p:sldId id="260" r:id="rId6"/>
    <p:sldId id="273" r:id="rId7"/>
    <p:sldId id="263" r:id="rId8"/>
    <p:sldId id="264" r:id="rId9"/>
    <p:sldId id="284" r:id="rId10"/>
    <p:sldId id="274" r:id="rId11"/>
    <p:sldId id="282" r:id="rId12"/>
    <p:sldId id="275" r:id="rId13"/>
    <p:sldId id="283" r:id="rId14"/>
    <p:sldId id="276" r:id="rId15"/>
    <p:sldId id="277" r:id="rId16"/>
    <p:sldId id="278" r:id="rId17"/>
    <p:sldId id="279" r:id="rId18"/>
    <p:sldId id="280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762D7D-AD1E-4EFE-8BE6-401C5021CDF6}" type="datetimeFigureOut">
              <a:rPr lang="en-US" smtClean="0"/>
              <a:t>9/9/2014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1DB28F-C264-4EBF-8295-774C53BA4F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0241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1DB28F-C264-4EBF-8295-774C53BA4F0A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3438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8305800" cy="1927225"/>
          </a:xfrm>
        </p:spPr>
        <p:txBody>
          <a:bodyPr/>
          <a:lstStyle/>
          <a:p>
            <a:r>
              <a:rPr lang="en-US" dirty="0" smtClean="0"/>
              <a:t>Computer Hardware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Resistors, transistors, </a:t>
            </a:r>
          </a:p>
          <a:p>
            <a:r>
              <a:rPr lang="en-US" dirty="0" smtClean="0"/>
              <a:t>Not gates, NAND gates, NOR gates</a:t>
            </a:r>
          </a:p>
          <a:p>
            <a:r>
              <a:rPr lang="en-US" dirty="0" smtClean="0"/>
              <a:t>Decoders</a:t>
            </a:r>
          </a:p>
          <a:p>
            <a:r>
              <a:rPr lang="en-US" dirty="0" smtClean="0"/>
              <a:t>Reading and Writing to memory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3095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8713" y="1893064"/>
            <a:ext cx="4352925" cy="448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le 1"/>
          <p:cNvSpPr txBox="1">
            <a:spLocks/>
          </p:cNvSpPr>
          <p:nvPr/>
        </p:nvSpPr>
        <p:spPr>
          <a:xfrm>
            <a:off x="609600" y="6858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Setting a 1 bit value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9800" y="3602802"/>
            <a:ext cx="423863" cy="533400"/>
          </a:xfrm>
        </p:spPr>
        <p:txBody>
          <a:bodyPr>
            <a:normAutofit/>
          </a:bodyPr>
          <a:lstStyle/>
          <a:p>
            <a:r>
              <a:rPr lang="en-US" sz="2000" dirty="0" smtClean="0">
                <a:solidFill>
                  <a:schemeClr val="tx1"/>
                </a:solidFill>
              </a:rPr>
              <a:t>0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5978787" y="4480622"/>
            <a:ext cx="423863" cy="533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>
                <a:solidFill>
                  <a:schemeClr val="tx1"/>
                </a:solidFill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016614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Saving on bit of memory</a:t>
            </a:r>
            <a:endParaRPr lang="en-US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3075" y="1700212"/>
            <a:ext cx="5657850" cy="4676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20491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 One bit of memory to 0</a:t>
            </a:r>
            <a:endParaRPr lang="en-US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6170" y="1600200"/>
            <a:ext cx="511166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30887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 One bit of memory to 1</a:t>
            </a:r>
            <a:endParaRPr lang="en-US" dirty="0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1793" y="1600200"/>
            <a:ext cx="4980414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29761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Addressing Memory location 0b01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3452" y="1600200"/>
            <a:ext cx="6137096" cy="4876800"/>
          </a:xfrm>
        </p:spPr>
      </p:pic>
    </p:spTree>
    <p:extLst>
      <p:ext uri="{BB962C8B-B14F-4D97-AF65-F5344CB8AC3E}">
        <p14:creationId xmlns:p14="http://schemas.microsoft.com/office/powerpoint/2010/main" val="3493881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Reading From Memory – </a:t>
            </a:r>
            <a:r>
              <a:rPr lang="en-US" dirty="0"/>
              <a:t>N</a:t>
            </a:r>
            <a:r>
              <a:rPr lang="en-US" dirty="0" smtClean="0"/>
              <a:t>ibble 0b00</a:t>
            </a:r>
            <a:endParaRPr 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600200"/>
            <a:ext cx="5943599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8348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Reading from Memory – Nibble 0b10</a:t>
            </a:r>
            <a:endParaRPr lang="en-US" dirty="0"/>
          </a:p>
        </p:txBody>
      </p:sp>
      <p:pic>
        <p:nvPicPr>
          <p:cNvPr id="4100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600200"/>
            <a:ext cx="59436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26277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Writing to Memory - Nibble 0b01</a:t>
            </a:r>
            <a:endParaRPr lang="en-US" dirty="0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1" y="1600200"/>
            <a:ext cx="51816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53895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Freezing Memory – turn off Set bit</a:t>
            </a:r>
            <a:endParaRPr lang="en-US" dirty="0"/>
          </a:p>
        </p:txBody>
      </p:sp>
      <p:pic>
        <p:nvPicPr>
          <p:cNvPr id="9220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1600200"/>
            <a:ext cx="51816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41011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 Gate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1868311"/>
            <a:ext cx="4291760" cy="3846689"/>
          </a:xfrm>
        </p:spPr>
      </p:pic>
    </p:spTree>
    <p:extLst>
      <p:ext uri="{BB962C8B-B14F-4D97-AF65-F5344CB8AC3E}">
        <p14:creationId xmlns:p14="http://schemas.microsoft.com/office/powerpoint/2010/main" val="1468434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Bell Labs – Transistor Water Tower</a:t>
            </a:r>
            <a:br>
              <a:rPr lang="en-US" dirty="0" smtClean="0"/>
            </a:br>
            <a:r>
              <a:rPr lang="en-US" sz="2700" dirty="0" smtClean="0"/>
              <a:t>Holmdel, NJ (Exit 114 on the Garden State Parkway)</a:t>
            </a:r>
            <a:endParaRPr lang="en-US" sz="27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200" y="1600200"/>
            <a:ext cx="3657600" cy="4876800"/>
          </a:xfrm>
        </p:spPr>
      </p:pic>
    </p:spTree>
    <p:extLst>
      <p:ext uri="{BB962C8B-B14F-4D97-AF65-F5344CB8AC3E}">
        <p14:creationId xmlns:p14="http://schemas.microsoft.com/office/powerpoint/2010/main" val="596155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 Gate 1</a:t>
            </a:r>
            <a:r>
              <a:rPr lang="en-US" dirty="0" smtClean="0">
                <a:sym typeface="Wingdings" panose="05000000000000000000" pitchFamily="2" charset="2"/>
              </a:rPr>
              <a:t>0 and 01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4467" y="1600200"/>
            <a:ext cx="5395066" cy="4876800"/>
          </a:xfrm>
        </p:spPr>
      </p:pic>
    </p:spTree>
    <p:extLst>
      <p:ext uri="{BB962C8B-B14F-4D97-AF65-F5344CB8AC3E}">
        <p14:creationId xmlns:p14="http://schemas.microsoft.com/office/powerpoint/2010/main" val="2754402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NAND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676400"/>
            <a:ext cx="6543675" cy="413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61366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 OR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800" y="1828800"/>
            <a:ext cx="6181725" cy="4133850"/>
          </a:xfrm>
        </p:spPr>
      </p:pic>
    </p:spTree>
    <p:extLst>
      <p:ext uri="{BB962C8B-B14F-4D97-AF65-F5344CB8AC3E}">
        <p14:creationId xmlns:p14="http://schemas.microsoft.com/office/powerpoint/2010/main" val="2249300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Create new gates from existing ones</a:t>
            </a:r>
            <a:endParaRPr lang="en-US" dirty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5900" y="1719262"/>
            <a:ext cx="6172200" cy="463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0814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Decoder</a:t>
            </a:r>
            <a:endParaRPr 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1162" y="1843087"/>
            <a:ext cx="5781675" cy="439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44751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Consider this Java or C++ code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A = 5;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B= 6; 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C=A+B;</a:t>
            </a:r>
            <a:endParaRPr lang="en-US" dirty="0"/>
          </a:p>
          <a:p>
            <a:r>
              <a:rPr lang="en-US" dirty="0" smtClean="0"/>
              <a:t>We need to record A=5(decimal) in memory for later use. </a:t>
            </a:r>
          </a:p>
          <a:p>
            <a:r>
              <a:rPr lang="en-US" dirty="0" smtClean="0"/>
              <a:t>We can convert decimal 5 to binary 0101 and record that.</a:t>
            </a:r>
          </a:p>
          <a:p>
            <a:r>
              <a:rPr lang="en-US" dirty="0" smtClean="0"/>
              <a:t>How can we record 0’s and 1’s electrically for later use? 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4455" y="4572000"/>
            <a:ext cx="4114800" cy="157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11746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318</TotalTime>
  <Words>156</Words>
  <Application>Microsoft Office PowerPoint</Application>
  <PresentationFormat>On-screen Show (4:3)</PresentationFormat>
  <Paragraphs>31</Paragraphs>
  <Slides>18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Calibri</vt:lpstr>
      <vt:lpstr>Wingdings</vt:lpstr>
      <vt:lpstr>Clarity</vt:lpstr>
      <vt:lpstr>Computer Hardware</vt:lpstr>
      <vt:lpstr>Not Gate</vt:lpstr>
      <vt:lpstr>Bell Labs – Transistor Water Tower Holmdel, NJ (Exit 114 on the Garden State Parkway)</vt:lpstr>
      <vt:lpstr>Not Gate 10 and 01</vt:lpstr>
      <vt:lpstr>NAND</vt:lpstr>
      <vt:lpstr>Not OR</vt:lpstr>
      <vt:lpstr>Create new gates from existing ones</vt:lpstr>
      <vt:lpstr>Decoder</vt:lpstr>
      <vt:lpstr>Consider this Java or C++ code </vt:lpstr>
      <vt:lpstr>0</vt:lpstr>
      <vt:lpstr>Saving on bit of memory</vt:lpstr>
      <vt:lpstr>Set One bit of memory to 0</vt:lpstr>
      <vt:lpstr>Set One bit of memory to 1</vt:lpstr>
      <vt:lpstr>Addressing Memory location 0b01</vt:lpstr>
      <vt:lpstr>Reading From Memory – Nibble 0b00</vt:lpstr>
      <vt:lpstr>Reading from Memory – Nibble 0b10</vt:lpstr>
      <vt:lpstr>Writing to Memory - Nibble 0b01</vt:lpstr>
      <vt:lpstr>Freezing Memory – turn off Set bit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Critical Sectons</dc:title>
  <dc:creator>bill HP</dc:creator>
  <cp:lastModifiedBy>bill byrne</cp:lastModifiedBy>
  <cp:revision>36</cp:revision>
  <dcterms:created xsi:type="dcterms:W3CDTF">2006-08-16T00:00:00Z</dcterms:created>
  <dcterms:modified xsi:type="dcterms:W3CDTF">2014-09-09T17:29:16Z</dcterms:modified>
</cp:coreProperties>
</file>