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endParaRPr lang="en-US" dirty="0" smtClean="0"/>
          </a:p>
          <a:p>
            <a:r>
              <a:rPr lang="en-US" dirty="0" smtClean="0"/>
              <a:t>Best, Worst Average Cases</a:t>
            </a:r>
          </a:p>
          <a:p>
            <a:r>
              <a:rPr lang="en-US" dirty="0" smtClean="0"/>
              <a:t>K-</a:t>
            </a:r>
            <a:r>
              <a:rPr lang="en-US" dirty="0" err="1" smtClean="0"/>
              <a:t>th</a:t>
            </a:r>
            <a:r>
              <a:rPr lang="en-US" dirty="0" smtClean="0"/>
              <a:t> Ordered Statistic</a:t>
            </a:r>
          </a:p>
          <a:p>
            <a:r>
              <a:rPr lang="en-US" dirty="0" smtClean="0"/>
              <a:t>Log bases under Big Oh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</a:t>
            </a:r>
            <a:r>
              <a:rPr lang="en-US" dirty="0" err="1" smtClean="0"/>
              <a:t>th</a:t>
            </a:r>
            <a:r>
              <a:rPr lang="en-US" dirty="0" smtClean="0"/>
              <a:t> Ordered Statistic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random-select ( A, p, r, i)</a:t>
            </a:r>
          </a:p>
          <a:p>
            <a:pPr marL="0" lvl="0" indent="0">
              <a:buNone/>
            </a:pPr>
            <a:r>
              <a:rPr lang="en-US" dirty="0"/>
              <a:t>    if p=r</a:t>
            </a:r>
          </a:p>
          <a:p>
            <a:pPr marL="0" lvl="0" indent="0">
              <a:buNone/>
            </a:pPr>
            <a:r>
              <a:rPr lang="en-US" dirty="0"/>
              <a:t>        return A[p]</a:t>
            </a:r>
          </a:p>
          <a:p>
            <a:pPr marL="0" lvl="0" indent="0">
              <a:buNone/>
            </a:pPr>
            <a:r>
              <a:rPr lang="en-US" dirty="0"/>
              <a:t>    A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random-partition( A, p, r, i )</a:t>
            </a:r>
          </a:p>
          <a:p>
            <a:pPr marL="0" lvl="0" indent="0">
              <a:buNone/>
            </a:pPr>
            <a:r>
              <a:rPr lang="en-US" dirty="0"/>
              <a:t>    k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q – p + 1</a:t>
            </a:r>
          </a:p>
          <a:p>
            <a:pPr marL="0" lvl="0" indent="0">
              <a:buNone/>
            </a:pPr>
            <a:r>
              <a:rPr lang="en-US" dirty="0"/>
              <a:t>    if i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k</a:t>
            </a:r>
          </a:p>
          <a:p>
            <a:pPr marL="0" lvl="0" indent="0">
              <a:buNone/>
            </a:pPr>
            <a:r>
              <a:rPr lang="en-US" dirty="0"/>
              <a:t>        random-select( A, p, q, i )</a:t>
            </a:r>
          </a:p>
          <a:p>
            <a:pPr marL="0" lvl="0" indent="0">
              <a:buNone/>
            </a:pPr>
            <a:r>
              <a:rPr lang="en-US" dirty="0"/>
              <a:t>    else</a:t>
            </a:r>
          </a:p>
          <a:p>
            <a:pPr marL="0" lvl="0" indent="0">
              <a:buNone/>
            </a:pPr>
            <a:r>
              <a:rPr lang="en-US" dirty="0"/>
              <a:t>        random-select(A, q+1, r, i-k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</a:t>
            </a:r>
            <a:r>
              <a:rPr lang="en-US" dirty="0" err="1" smtClean="0"/>
              <a:t>th</a:t>
            </a:r>
            <a:r>
              <a:rPr lang="en-US" dirty="0" smtClean="0"/>
              <a:t> Stat : Time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361" y="1447800"/>
            <a:ext cx="7106478" cy="4572000"/>
          </a:xfrm>
        </p:spPr>
      </p:pic>
    </p:spTree>
    <p:extLst>
      <p:ext uri="{BB962C8B-B14F-4D97-AF65-F5344CB8AC3E}">
        <p14:creationId xmlns:p14="http://schemas.microsoft.com/office/powerpoint/2010/main" val="16214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-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partition( A , p , r)</a:t>
            </a:r>
          </a:p>
          <a:p>
            <a:pPr marL="0" lvl="0" indent="0">
              <a:buNone/>
            </a:pPr>
            <a:r>
              <a:rPr lang="en-US" dirty="0"/>
              <a:t>    x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A[p]</a:t>
            </a:r>
          </a:p>
          <a:p>
            <a:pPr marL="0" lvl="0" indent="0">
              <a:buNone/>
            </a:pPr>
            <a:r>
              <a:rPr lang="en-US" dirty="0"/>
              <a:t>   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p - 1;  </a:t>
            </a:r>
          </a:p>
          <a:p>
            <a:pPr marL="0" lvl="0" indent="0">
              <a:buNone/>
            </a:pPr>
            <a:r>
              <a:rPr lang="en-US" dirty="0"/>
              <a:t>    j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r + 1;</a:t>
            </a:r>
          </a:p>
          <a:p>
            <a:pPr marL="0" lvl="0" indent="0">
              <a:buNone/>
            </a:pPr>
            <a:r>
              <a:rPr lang="en-US" dirty="0"/>
              <a:t>    while (true) </a:t>
            </a:r>
          </a:p>
          <a:p>
            <a:pPr marL="0" lvl="0" indent="0">
              <a:buNone/>
            </a:pPr>
            <a:r>
              <a:rPr lang="en-US" dirty="0"/>
              <a:t>        repeat j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j - 1 until A[j]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x    </a:t>
            </a:r>
          </a:p>
          <a:p>
            <a:pPr marL="0" lvl="0" indent="0">
              <a:buNone/>
            </a:pPr>
            <a:r>
              <a:rPr lang="en-US" dirty="0"/>
              <a:t>        repeat 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i + 1 until A[i]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x</a:t>
            </a:r>
          </a:p>
          <a:p>
            <a:pPr marL="0" lvl="0" indent="0">
              <a:buNone/>
            </a:pPr>
            <a:r>
              <a:rPr lang="en-US" dirty="0"/>
              <a:t>        if (i &lt; j)</a:t>
            </a:r>
          </a:p>
          <a:p>
            <a:pPr marL="0" lvl="0" indent="0">
              <a:buNone/>
            </a:pPr>
            <a:r>
              <a:rPr lang="en-US" dirty="0"/>
              <a:t>             swap ( A[i] , A[j] )</a:t>
            </a:r>
          </a:p>
          <a:p>
            <a:pPr marL="0" lvl="0" indent="0">
              <a:buNone/>
            </a:pPr>
            <a:r>
              <a:rPr lang="en-US" dirty="0"/>
              <a:t>       else</a:t>
            </a:r>
          </a:p>
          <a:p>
            <a:pPr marL="0" lvl="0" indent="0">
              <a:buNone/>
            </a:pPr>
            <a:r>
              <a:rPr lang="en-US" dirty="0"/>
              <a:t>    return j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2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– Main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quicksort ( A, p, r)</a:t>
            </a:r>
          </a:p>
          <a:p>
            <a:pPr marL="0" lvl="0" indent="0">
              <a:buNone/>
            </a:pPr>
            <a:r>
              <a:rPr lang="en-US" dirty="0"/>
              <a:t>      if (p &lt; r)</a:t>
            </a:r>
          </a:p>
          <a:p>
            <a:pPr marL="0" lvl="0" indent="0">
              <a:buNone/>
            </a:pPr>
            <a:r>
              <a:rPr lang="en-US" dirty="0"/>
              <a:t>          q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partition ( A, p, r)</a:t>
            </a:r>
          </a:p>
          <a:p>
            <a:pPr marL="0" lvl="0" indent="0">
              <a:buNone/>
            </a:pPr>
            <a:r>
              <a:rPr lang="en-US" dirty="0"/>
              <a:t>          quicksort( A, p, q))</a:t>
            </a:r>
          </a:p>
          <a:p>
            <a:pPr marL="0" lvl="0" indent="0">
              <a:buNone/>
            </a:pPr>
            <a:r>
              <a:rPr lang="en-US" dirty="0"/>
              <a:t>          quicksort( A, q+1, r 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 quicksort( A, 1, length(A));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– Worst Case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7706226" cy="3200400"/>
          </a:xfrm>
        </p:spPr>
      </p:pic>
    </p:spTree>
    <p:extLst>
      <p:ext uri="{BB962C8B-B14F-4D97-AF65-F5344CB8AC3E}">
        <p14:creationId xmlns:p14="http://schemas.microsoft.com/office/powerpoint/2010/main" val="21972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- Best Case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33600"/>
            <a:ext cx="8103464" cy="2133600"/>
          </a:xfrm>
        </p:spPr>
      </p:pic>
    </p:spTree>
    <p:extLst>
      <p:ext uri="{BB962C8B-B14F-4D97-AF65-F5344CB8AC3E}">
        <p14:creationId xmlns:p14="http://schemas.microsoft.com/office/powerpoint/2010/main" val="15700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–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Probability question: </a:t>
            </a:r>
            <a:r>
              <a:rPr lang="en-US" dirty="0" smtClean="0"/>
              <a:t>If you cut a piece of rope at a random point, how big will be smaller piece be?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06" y="2590800"/>
            <a:ext cx="867266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 bases and Big Oh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7620000" cy="3352800"/>
          </a:xfrm>
        </p:spPr>
      </p:pic>
    </p:spTree>
    <p:extLst>
      <p:ext uri="{BB962C8B-B14F-4D97-AF65-F5344CB8AC3E}">
        <p14:creationId xmlns:p14="http://schemas.microsoft.com/office/powerpoint/2010/main" val="14901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– Average Case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63" y="1676400"/>
            <a:ext cx="7221737" cy="3930650"/>
          </a:xfrm>
        </p:spPr>
      </p:pic>
    </p:spTree>
    <p:extLst>
      <p:ext uri="{BB962C8B-B14F-4D97-AF65-F5344CB8AC3E}">
        <p14:creationId xmlns:p14="http://schemas.microsoft.com/office/powerpoint/2010/main" val="29236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To prove an algorithm correct, you must show that it works correctly on all possible inputs.  Here we need to show inductively that Quicksort will sort: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lists of size 1 correctly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If Quicksort sorts a list of size k correctly, then it can sort a list of size k+1 for all k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1.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initial assumption is correct because if Quicksort is given a list if size 1, then it will check if p &lt; r which will not be true and therefore Quicksort will not do anything which leaves the element alone, which trivially sorts it.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induction hypothesis (2) can be shown at follows: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algorithm begins by dividing a list of length (k + 1) into two lists of length q and (k + 1 - q) where </a:t>
            </a:r>
          </a:p>
          <a:p>
            <a:pPr marL="0" indent="0">
              <a:buNone/>
            </a:pPr>
            <a:r>
              <a:rPr lang="en-US" dirty="0"/>
              <a:t>1 &lt; q &lt; k+1.</a:t>
            </a:r>
          </a:p>
          <a:p>
            <a:pPr marL="0" indent="0">
              <a:buNone/>
            </a:pPr>
            <a:r>
              <a:rPr lang="en-US" dirty="0"/>
              <a:t>Since q &lt; k + 1, Quicksort (q) must sort correctly. </a:t>
            </a:r>
          </a:p>
          <a:p>
            <a:pPr marL="0" indent="0">
              <a:buNone/>
            </a:pPr>
            <a:r>
              <a:rPr lang="en-US" dirty="0"/>
              <a:t>k + 1 - q &lt; k + 1 so Quicksort </a:t>
            </a:r>
            <a:r>
              <a:rPr lang="en-US" i="1" dirty="0"/>
              <a:t>(n + 1 - q)</a:t>
            </a:r>
            <a:r>
              <a:rPr lang="en-US" dirty="0"/>
              <a:t>  must sort correctly.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final step of the algorithm is to combine the two correctly sorted lists.  Remember, one contains all numbers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pivot, the other contains all numbers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pivot in sorted order, returning a correctly sorted list.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</TotalTime>
  <Words>249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Perpetua</vt:lpstr>
      <vt:lpstr>Symbol</vt:lpstr>
      <vt:lpstr>Wingdings</vt:lpstr>
      <vt:lpstr>Wingdings 2</vt:lpstr>
      <vt:lpstr>Equity</vt:lpstr>
      <vt:lpstr>QuickSort</vt:lpstr>
      <vt:lpstr>QuickSort - Partition</vt:lpstr>
      <vt:lpstr>QuickSort – Main Routine</vt:lpstr>
      <vt:lpstr>QuickSort – Worst Case</vt:lpstr>
      <vt:lpstr>QuickSort - Best Case</vt:lpstr>
      <vt:lpstr>QuickSort – Average Case</vt:lpstr>
      <vt:lpstr>Logs bases and Big Oh</vt:lpstr>
      <vt:lpstr>QuickSort – Average Case Graph</vt:lpstr>
      <vt:lpstr>Correctness of QuickSort</vt:lpstr>
      <vt:lpstr>K-th Ordered Statistic</vt:lpstr>
      <vt:lpstr>K-th Stat : Time analysis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QuickSort</dc:title>
  <dc:creator/>
  <cp:lastModifiedBy>Byrne, William</cp:lastModifiedBy>
  <cp:revision>5</cp:revision>
  <dcterms:created xsi:type="dcterms:W3CDTF">2006-08-16T00:00:00Z</dcterms:created>
  <dcterms:modified xsi:type="dcterms:W3CDTF">2015-02-23T02:21:44Z</dcterms:modified>
</cp:coreProperties>
</file>