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1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203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86452" autoAdjust="0"/>
  </p:normalViewPr>
  <p:slideViewPr>
    <p:cSldViewPr>
      <p:cViewPr varScale="1">
        <p:scale>
          <a:sx n="73" d="100"/>
          <a:sy n="73" d="100"/>
        </p:scale>
        <p:origin x="9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12/13/2019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8535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8001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4694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209800"/>
            <a:ext cx="5334000" cy="2971800"/>
          </a:xfrm>
        </p:spPr>
        <p:txBody>
          <a:bodyPr/>
          <a:lstStyle>
            <a:lvl1pPr marL="0" indent="0" algn="ctr">
              <a:buNone/>
              <a:defRPr sz="4800" b="1" baseline="0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3A72EA-95A4-4971-A611-08118360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5634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77334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12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16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8666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60956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648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4926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6941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793314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90949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95880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3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83E44D-4E7B-4942-97AB-42AFF39D8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0" y="2209800"/>
            <a:ext cx="6781800" cy="29718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 to: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800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 current date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800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 Screen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800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 JavaScript files (Head &amp; Body)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800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en-US" sz="2800" dirty="0">
              <a:solidFill>
                <a:srgbClr val="0033CC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6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0F03-BDB2-4F15-AAF4-1FF17F7D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 nodes commonly used in DOM scripting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2067B-9255-4736-947F-8968392D08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Element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Attr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Text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2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1405-6642-41FE-98FB-96DED356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document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147D8-5F0D-44D8-BB83-4A896B678E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 of the document object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getElementById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write(string)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of document methods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the object for the HTML element</a:t>
            </a:r>
          </a:p>
          <a:p>
            <a:pPr marL="347345" marR="0">
              <a:spcBef>
                <a:spcPts val="0"/>
              </a:spcBef>
              <a:spcAft>
                <a:spcPts val="120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rateBox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("rate");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writes a string into the document</a:t>
            </a:r>
          </a:p>
          <a:p>
            <a:pPr marL="347345" marR="0">
              <a:spcBef>
                <a:spcPts val="0"/>
              </a:spcBef>
              <a:spcAft>
                <a:spcPts val="120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"Today is "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today.toDateString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standard $ function that gets the object </a:t>
            </a:r>
            <a:b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 element by using its id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 = function (id)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6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1CEC-20B9-4329-8053-EA1233DC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Scripting the DOM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CA603-1659-4949-8645-9A9CAE727B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properties for scripting the DOM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nodeValue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12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get the text of an HTML element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$("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email_address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").value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12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set the text of an HTML element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$("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email_error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firstChild.nodeValue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b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"Entry is invalid.";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6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CE2A5-7C55-49F0-822E-8ACF4543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DOM event cycle</a:t>
            </a:r>
            <a:endParaRPr lang="en-US" dirty="0"/>
          </a:p>
        </p:txBody>
      </p:sp>
      <p:pic>
        <p:nvPicPr>
          <p:cNvPr id="7" name="Content Placeholder 6" descr="See page 638 in book" title="See slide title">
            <a:extLst>
              <a:ext uri="{FF2B5EF4-FFF2-40B4-BE49-F238E27FC236}">
                <a16:creationId xmlns:a16="http://schemas.microsoft.com/office/drawing/2014/main" id="{77CE4F8E-D11E-48BC-87A0-A6CA51CC0504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72" y="1371600"/>
            <a:ext cx="590955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705A-4E6F-4A40-9F7A-7718A3C9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file for the Email List application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D86EF-A9C9-4117-B543-8570AD33EE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&lt;meta charset="UTF-8"&gt;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&lt;title&gt;Join Email List&lt;/title&gt;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="email_list.css"&gt;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&lt;script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="email_list.js"&gt;&lt;/script&gt;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&lt;main&gt;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&lt;h1&gt;Please join our email list&lt;/h1&gt;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&lt;form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email_form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name="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email_form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action="</a:t>
            </a:r>
            <a:r>
              <a:rPr lang="en-US" sz="1600" b="1" dirty="0" err="1" smtClean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join.php</a:t>
            </a:r>
            <a:r>
              <a:rPr lang="en-US" sz="1600" b="1" dirty="0" smtClean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method="get"&gt;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 for="email_address1"&gt;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Email Address:&lt;/label&gt;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id="email_address1"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name="email_address1"&gt;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&lt;span id="email_address1_error"&gt;*&lt;/span&gt;&lt;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58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B564-B27A-461D-B3D1-8EA39EEB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HTML file for the Email List app (continued)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3AE58-54F1-444A-B3AC-C4F27059C9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&lt;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 for="email_address2"&gt;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Re-enter Email Address:&lt;/label&gt;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id="email_address2"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name="email_address2"&gt;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&lt;span id="email_address2_error"&gt;*&lt;/span&gt;&lt;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 for="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"&gt;First Name&lt;/label&gt;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name="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&lt;span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first_name_error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"&gt;*&lt;/span&gt;&lt;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&lt;label&gt;&amp;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;&lt;/label&gt;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type="button"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join_list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value="Join our List"&gt;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&lt;/form&gt;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&lt;/main&gt;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957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A4E5-9E9F-440F-9572-B4EA452A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Email List application with JavaScript</a:t>
            </a:r>
            <a:endParaRPr lang="en-US" dirty="0"/>
          </a:p>
        </p:txBody>
      </p:sp>
      <p:pic>
        <p:nvPicPr>
          <p:cNvPr id="7" name="Content Placeholder 6" descr="See page 642 in book" title="See slide title">
            <a:extLst>
              <a:ext uri="{FF2B5EF4-FFF2-40B4-BE49-F238E27FC236}">
                <a16:creationId xmlns:a16="http://schemas.microsoft.com/office/drawing/2014/main" id="{B74595E6-AB37-4C05-9656-D76CFA033A15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6895238" cy="3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2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383-8754-4DB7-9FDD-9F8EEA4D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for the JavaScript file (email_list.js)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A0E7-FCBB-4F8C-827D-5216AD1D4B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 = function (id) {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(id);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joinList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 () {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emailAddress1 = $("email_address1").value;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emailAddress2 = $("email_address2").value;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isValid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true;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(emailAddress1 == "") {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$("email_address1_error").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firstChild.nodeValue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"This field is required.";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isValid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else {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$("email_address1_error").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firstChild.nodeValue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"";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17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BB506-2B94-4FC2-9813-F38F5ED3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for the email_list.js file (continued)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F9638-E67F-403B-B77B-A3A35AE92F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(emailAddress1 !== emailAddress2) {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$("email_address2_error").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firstChild.nodeValue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"This entry must equal first entry.";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isValid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else {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$("email_address2_error").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firstChild.nodeValue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"";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...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isValid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submit the form if all entries are valid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$("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email_form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").submit();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window.onload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 () {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$("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join_list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").onclick = 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joinList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2687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590E-F2EE-4E6F-8D9D-70EF76B0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805" y="609600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JavaScript in a file named printPage.js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F2C81-C215-4403-B2A2-64FFAF57F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990600"/>
            <a:ext cx="73914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 = function (id)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this function returns the object for the element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printPage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this is the event handler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for the click event of the button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window.print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window.onload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this is the event handler for the onload event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$(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printButton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).onclick = 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printPage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 that includes the JavaScript file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&lt;script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="printPage.js"&gt;&lt;/script&gt;</a:t>
            </a:r>
          </a:p>
          <a:p>
            <a:pPr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 for the Print the Page button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type="button" 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id="</a:t>
            </a:r>
            <a:r>
              <a:rPr lang="en-US" sz="1600" b="1" dirty="0" err="1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printButton</a:t>
            </a:r>
            <a:r>
              <a:rPr lang="en-US" sz="1600" b="1" dirty="0"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value="Print the Page"&gt;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6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582D-3660-4620-8E5F-B451EA34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/>
              <a:t>How JavaScript fits into the client/server architecture</a:t>
            </a:r>
          </a:p>
        </p:txBody>
      </p:sp>
      <p:pic>
        <p:nvPicPr>
          <p:cNvPr id="9" name="Content Placeholder 8" descr="See page 630 in book" title="See slide title">
            <a:extLst>
              <a:ext uri="{FF2B5EF4-FFF2-40B4-BE49-F238E27FC236}">
                <a16:creationId xmlns:a16="http://schemas.microsoft.com/office/drawing/2014/main" id="{15B6DB07-83D0-4307-892C-F6BD2407050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295400"/>
            <a:ext cx="6704762" cy="1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5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DF78-C61B-4F70-9046-FF3FDE09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 that gets the current date and year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8319E-688A-4654-8120-FA62586FC6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today = new Date();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("Current date: ");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today.toDateString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today = new Date();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("&amp;copy;&amp;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;");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today.getFullYear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(", San Joaquin Valley Town Hall")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4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B080-7AF8-4637-8CD1-E82297EC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JavaScript for current date and year</a:t>
            </a: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web browser</a:t>
            </a:r>
            <a:endParaRPr lang="en-US" dirty="0"/>
          </a:p>
        </p:txBody>
      </p:sp>
      <p:pic>
        <p:nvPicPr>
          <p:cNvPr id="7" name="Content Placeholder 6" descr="See page 630 in book" title="See slide title">
            <a:extLst>
              <a:ext uri="{FF2B5EF4-FFF2-40B4-BE49-F238E27FC236}">
                <a16:creationId xmlns:a16="http://schemas.microsoft.com/office/drawing/2014/main" id="{AAE719DE-8763-4231-898F-2EAE4C405202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4469782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95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2B39-268F-437F-AA38-ECAD7F69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668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script element in the head section </a:t>
            </a: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loads an external JavaScript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71653-E0B8-40B1-A5A5-6310A480D3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371600"/>
            <a:ext cx="7391400" cy="45720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&lt;script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="set_date.js"&gt;&lt;/script&gt;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4A45-0DA5-4E3E-ADAF-FE835487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 embedded in the head section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D8B71-21C6-4B13-8DD0-7A6379C3D0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...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 = function (id)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window.onload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today = new Date();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$("date").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firstChild.nodeValue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"Current date: " +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today.toDateString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3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FFE6C-7BF0-41DA-B36D-B3010298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 embedded in the body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6D785-601A-4F8E-BBAF-C727C49CCE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today = new Date();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("Current date: ");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document.write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today.toDateString</a:t>
            </a: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&lt;/script&gt;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9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3A9FA-4339-4C60-9939-F538960C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for a web page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8922D-6E26-4C61-A7E0-3957E00507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962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&lt;title&gt;Join Email List&lt;/title&gt;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&lt;h1&gt;Please join our email list&lt;/h1&gt;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&lt;form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email_form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name="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email_form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action="</a:t>
            </a:r>
            <a:r>
              <a:rPr lang="en-US" sz="1600" b="1" dirty="0" err="1" smtClean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join.php</a:t>
            </a:r>
            <a:r>
              <a:rPr lang="en-US" sz="1600" b="1" dirty="0" smtClean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method="get"&gt;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 for="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email_address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"&gt;Email Address:&lt;/label&gt;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email_address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&lt;span id="</a:t>
            </a:r>
            <a:r>
              <a:rPr lang="en-US" sz="1600" b="1" dirty="0" err="1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email_error</a:t>
            </a: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"&gt;*&lt;/span&gt;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&lt;/form&gt;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600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6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3C4C-0ED1-41BF-9FE9-613F3C76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DOM for the web page</a:t>
            </a:r>
            <a:endParaRPr lang="en-US" dirty="0"/>
          </a:p>
        </p:txBody>
      </p:sp>
      <p:pic>
        <p:nvPicPr>
          <p:cNvPr id="7" name="Content Placeholder 6" descr="See page 634 in book" title="See slide title">
            <a:extLst>
              <a:ext uri="{FF2B5EF4-FFF2-40B4-BE49-F238E27FC236}">
                <a16:creationId xmlns:a16="http://schemas.microsoft.com/office/drawing/2014/main" id="{8EEA2D55-8BFA-4630-99DD-162EAB7E8547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32" y="1371600"/>
            <a:ext cx="562373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3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</TotalTime>
  <Words>985</Words>
  <Application>Microsoft Office PowerPoint</Application>
  <PresentationFormat>On-screen Show (4:3)</PresentationFormat>
  <Paragraphs>187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Retrospect</vt:lpstr>
      <vt:lpstr>PowerPoint Presentation</vt:lpstr>
      <vt:lpstr>How JavaScript fits into the client/server architecture</vt:lpstr>
      <vt:lpstr>JavaScript that gets the current date and year</vt:lpstr>
      <vt:lpstr>The JavaScript for current date and year in a web browser</vt:lpstr>
      <vt:lpstr>A script element in the head section  that loads an external JavaScript file</vt:lpstr>
      <vt:lpstr>JavaScript embedded in the head section</vt:lpstr>
      <vt:lpstr>JavaScript embedded in the body</vt:lpstr>
      <vt:lpstr>The code for a web page</vt:lpstr>
      <vt:lpstr>The DOM for the web page</vt:lpstr>
      <vt:lpstr>DOM nodes commonly used in DOM scripting</vt:lpstr>
      <vt:lpstr>The document object</vt:lpstr>
      <vt:lpstr>Scripting the DOM</vt:lpstr>
      <vt:lpstr>The DOM event cycle</vt:lpstr>
      <vt:lpstr>The HTML file for the Email List application</vt:lpstr>
      <vt:lpstr>The HTML file for the Email List app (continued)</vt:lpstr>
      <vt:lpstr>The Email List application with JavaScript</vt:lpstr>
      <vt:lpstr>The code for the JavaScript file (email_list.js)</vt:lpstr>
      <vt:lpstr>The code for the email_list.js file (continued)</vt:lpstr>
      <vt:lpstr>The JavaScript in a file named printPage.js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Walker</dc:creator>
  <cp:lastModifiedBy>Windows User</cp:lastModifiedBy>
  <cp:revision>28</cp:revision>
  <cp:lastPrinted>2016-01-14T23:03:16Z</cp:lastPrinted>
  <dcterms:created xsi:type="dcterms:W3CDTF">2018-02-23T23:35:50Z</dcterms:created>
  <dcterms:modified xsi:type="dcterms:W3CDTF">2019-12-13T18:40:29Z</dcterms:modified>
</cp:coreProperties>
</file>