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57" r:id="rId10"/>
    <p:sldId id="259" r:id="rId11"/>
    <p:sldId id="260" r:id="rId12"/>
    <p:sldId id="258" r:id="rId13"/>
    <p:sldId id="262" r:id="rId14"/>
    <p:sldId id="261" r:id="rId15"/>
    <p:sldId id="263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9/18/2019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toolkitonline.com/javascript-teste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toolkitonline.com/javascript-teste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toolkitonline.com/javascript-teste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toolkitonline.com/javascript-teste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tryit.asp?filename=tryhtml_intr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toolkitonline.com/javascript-test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/>
          <a:lstStyle/>
          <a:p>
            <a:r>
              <a:rPr lang="en-US" dirty="0" smtClean="0"/>
              <a:t>HTML</a:t>
            </a:r>
          </a:p>
          <a:p>
            <a:r>
              <a:rPr lang="en-US" dirty="0" smtClean="0"/>
              <a:t>Server Side vs. Client Side programming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Types in JavaScript(Numbers</a:t>
            </a:r>
            <a:r>
              <a:rPr lang="en-US" dirty="0" smtClean="0"/>
              <a:t>, </a:t>
            </a:r>
            <a:r>
              <a:rPr lang="en-US" dirty="0" smtClean="0"/>
              <a:t>Strings</a:t>
            </a:r>
            <a:r>
              <a:rPr lang="en-US" smtClean="0"/>
              <a:t>, Arrays)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JavaScript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 Using a string variable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smtClean="0"/>
              <a:t>Help! ";</a:t>
            </a:r>
          </a:p>
          <a:p>
            <a:pPr marL="0" indent="0">
              <a:buNone/>
            </a:pPr>
            <a:r>
              <a:rPr lang="en-US" dirty="0" smtClean="0"/>
              <a:t>alert(‘Help’);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Output: </a:t>
            </a:r>
            <a:r>
              <a:rPr lang="en-US" dirty="0">
                <a:solidFill>
                  <a:srgbClr val="FF0000"/>
                </a:solidFill>
              </a:rPr>
              <a:t>Help!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1800" dirty="0">
                <a:solidFill>
                  <a:srgbClr val="7030A0"/>
                </a:solidFill>
              </a:rPr>
              <a:t>Test this out on </a:t>
            </a:r>
            <a:r>
              <a:rPr lang="en-US" sz="1800" dirty="0">
                <a:solidFill>
                  <a:prstClr val="black"/>
                </a:solidFill>
                <a:hlinkClick r:id="rId2"/>
              </a:rPr>
              <a:t>http://www.webtoolkitonline.com/javascript-tester.html</a:t>
            </a:r>
            <a:endParaRPr lang="en-US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5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 Using a string variable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msg1 </a:t>
            </a:r>
            <a:r>
              <a:rPr lang="en-US" dirty="0"/>
              <a:t>= "</a:t>
            </a:r>
            <a:r>
              <a:rPr lang="en-US" dirty="0" smtClean="0"/>
              <a:t>Help, ";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msg2 = “I need somebody, ”;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= msg1 + msg2;</a:t>
            </a:r>
          </a:p>
          <a:p>
            <a:pPr marL="0" indent="0">
              <a:buNone/>
            </a:pPr>
            <a:r>
              <a:rPr lang="en-US" dirty="0" smtClean="0"/>
              <a:t>alert(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Output: </a:t>
            </a:r>
            <a:r>
              <a:rPr lang="en-US" dirty="0" smtClean="0">
                <a:solidFill>
                  <a:srgbClr val="FF0000"/>
                </a:solidFill>
              </a:rPr>
              <a:t>Help, I need somebody,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sz="1800" dirty="0">
                <a:solidFill>
                  <a:srgbClr val="7030A0"/>
                </a:solidFill>
              </a:rPr>
              <a:t>Test this out on </a:t>
            </a:r>
            <a:r>
              <a:rPr lang="en-US" sz="1800" dirty="0">
                <a:solidFill>
                  <a:prstClr val="black"/>
                </a:solidFill>
                <a:hlinkClick r:id="rId2"/>
              </a:rPr>
              <a:t>http://www.webtoolkitonline.com/javascript-tester.html</a:t>
            </a:r>
            <a:endParaRPr lang="en-US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9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by the Beatles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msg1 = "</a:t>
            </a:r>
            <a:r>
              <a:rPr lang="en-US" dirty="0" smtClean="0"/>
              <a:t>Help 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msg2 = "I need somebody,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msg3 = "not just anybody,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msg4 = "you know I need someone,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msg</a:t>
            </a:r>
            <a:r>
              <a:rPr lang="en-US" dirty="0"/>
              <a:t>  = msg1 + msg2 + msg1 + msg3 + msg1 + msg4 + msg1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alert(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Output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Help, </a:t>
            </a:r>
            <a:r>
              <a:rPr lang="en-US" dirty="0">
                <a:solidFill>
                  <a:srgbClr val="FF0000"/>
                </a:solidFill>
              </a:rPr>
              <a:t>I need </a:t>
            </a:r>
            <a:r>
              <a:rPr lang="en-US" dirty="0" smtClean="0">
                <a:solidFill>
                  <a:srgbClr val="FF0000"/>
                </a:solidFill>
              </a:rPr>
              <a:t>somebody, Help, not just anybody, Help, 	  you know I need someone, Help,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sz="1800" dirty="0">
                <a:solidFill>
                  <a:srgbClr val="7030A0"/>
                </a:solidFill>
              </a:rPr>
              <a:t>Test this out on </a:t>
            </a:r>
            <a:r>
              <a:rPr lang="en-US" sz="1800" dirty="0">
                <a:solidFill>
                  <a:prstClr val="black"/>
                </a:solidFill>
                <a:hlinkClick r:id="rId2"/>
              </a:rPr>
              <a:t>http://www.webtoolkitonline.com/javascript-tester.html</a:t>
            </a:r>
            <a:endParaRPr lang="en-US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 by the Beatles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msg1 = "</a:t>
            </a:r>
            <a:r>
              <a:rPr lang="en-US" dirty="0" smtClean="0"/>
              <a:t>Help! 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msg2 = "I need somebody,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msg3 = "not just anybody,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msg4 = "you know I need someone, 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msg</a:t>
            </a:r>
            <a:r>
              <a:rPr lang="en-US" dirty="0"/>
              <a:t>  = </a:t>
            </a:r>
            <a:r>
              <a:rPr lang="en-US" dirty="0" smtClean="0"/>
              <a:t>msg1+msg2+msg1 msg3 msg1+msg4+msg1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alert(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Output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Help! I need </a:t>
            </a:r>
            <a:r>
              <a:rPr lang="en-US" dirty="0" smtClean="0">
                <a:solidFill>
                  <a:srgbClr val="FF0000"/>
                </a:solidFill>
              </a:rPr>
              <a:t>somebody, Help! not just anybody, Help! 	  you know I need someone, Help!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sz="1800" dirty="0">
                <a:solidFill>
                  <a:srgbClr val="7030A0"/>
                </a:solidFill>
              </a:rPr>
              <a:t>Test this out on </a:t>
            </a:r>
            <a:r>
              <a:rPr lang="en-US" sz="1800" dirty="0">
                <a:solidFill>
                  <a:prstClr val="black"/>
                </a:solidFill>
                <a:hlinkClick r:id="rId2"/>
              </a:rPr>
              <a:t>http://www.webtoolkitonline.com/javascript-tester.html</a:t>
            </a:r>
            <a:endParaRPr lang="en-US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2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file with JavaScript inside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&lt;!DOCTYPE html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uber1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10;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tickets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50;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uber2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8;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uber1 + </a:t>
            </a:r>
            <a:r>
              <a:rPr lang="en-US" dirty="0" smtClean="0">
                <a:solidFill>
                  <a:srgbClr val="FF0000"/>
                </a:solidFill>
              </a:rPr>
              <a:t>tickets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uber2;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(cost);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://www.w3schools.com/html/tryit.asp?filename=tryhtml_intro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24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cost of going to a concert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uber1 = 10;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tickets = 50;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uber2 = 8;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cost = uber1 + tickets + uber2;</a:t>
            </a:r>
          </a:p>
          <a:p>
            <a:pPr marL="0" indent="0">
              <a:buNone/>
            </a:pPr>
            <a:r>
              <a:rPr lang="en-US" dirty="0"/>
              <a:t>alert</a:t>
            </a:r>
            <a:r>
              <a:rPr lang="en-US" dirty="0" smtClean="0"/>
              <a:t>(“The </a:t>
            </a:r>
            <a:r>
              <a:rPr lang="en-US" dirty="0"/>
              <a:t>total cost is: " + cost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Note: Code is for cut and paste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4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strings and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month = ‘September’;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day = 19;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year = 2019;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today = month + day + year;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lert(today);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today = year + day + month; // insert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9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in </a:t>
            </a:r>
            <a:r>
              <a:rPr lang="en-US" dirty="0"/>
              <a:t>J</a:t>
            </a:r>
            <a:r>
              <a:rPr lang="en-US" dirty="0" smtClean="0"/>
              <a:t>avaScript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1" y="1752600"/>
            <a:ext cx="7817304" cy="3648075"/>
          </a:xfrm>
        </p:spPr>
      </p:pic>
    </p:spTree>
    <p:extLst>
      <p:ext uri="{BB962C8B-B14F-4D97-AF65-F5344CB8AC3E}">
        <p14:creationId xmlns:p14="http://schemas.microsoft.com/office/powerpoint/2010/main" val="104009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in JavaScript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smtClean="0">
                <a:solidFill>
                  <a:srgbClr val="7030A0"/>
                </a:solidFill>
              </a:rPr>
              <a:t>In JavaScript the function </a:t>
            </a:r>
            <a:r>
              <a:rPr lang="en-US" dirty="0" err="1" smtClean="0">
                <a:solidFill>
                  <a:srgbClr val="7030A0"/>
                </a:solidFill>
              </a:rPr>
              <a:t>getDay</a:t>
            </a:r>
            <a:r>
              <a:rPr lang="en-US" dirty="0" smtClean="0">
                <a:solidFill>
                  <a:srgbClr val="7030A0"/>
                </a:solidFill>
              </a:rPr>
              <a:t>() will return an integer between 0 and 6… 0 for Sunday, 1 for Monday …6 for Saturday).</a:t>
            </a:r>
            <a:r>
              <a:rPr lang="en-US" dirty="0">
                <a:solidFill>
                  <a:srgbClr val="7030A0"/>
                </a:solidFill>
              </a:rPr>
              <a:t> 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Suppose you wanted to print the day of the week?</a:t>
            </a:r>
          </a:p>
          <a:p>
            <a:pPr marL="0" indent="0" fontAlgn="base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weekdays =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>
                <a:solidFill>
                  <a:srgbClr val="FF0000"/>
                </a:solidFill>
              </a:rPr>
              <a:t>("Sunday", "</a:t>
            </a:r>
            <a:r>
              <a:rPr lang="en-US" dirty="0" err="1">
                <a:solidFill>
                  <a:srgbClr val="FF0000"/>
                </a:solidFill>
              </a:rPr>
              <a:t>Monday","Tuesday</a:t>
            </a:r>
            <a:r>
              <a:rPr lang="en-US" dirty="0">
                <a:solidFill>
                  <a:srgbClr val="FF0000"/>
                </a:solidFill>
              </a:rPr>
              <a:t>", 	"Wednesday", "Thursday", "Friday", "Saturday");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day = </a:t>
            </a:r>
            <a:r>
              <a:rPr lang="en-US" dirty="0" err="1">
                <a:solidFill>
                  <a:srgbClr val="FF0000"/>
                </a:solidFill>
              </a:rPr>
              <a:t>date.getDay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alert(weekdays(day</a:t>
            </a:r>
            <a:r>
              <a:rPr lang="en-US" dirty="0">
                <a:solidFill>
                  <a:srgbClr val="FF0000"/>
                </a:solidFill>
              </a:rPr>
              <a:t>));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1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ndex.html file on the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&lt;head&gt;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// head related stuff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&lt;p&gt; Glad you could be here.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495800" y="16002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Glad you could be here.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35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and Client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22" y="1905000"/>
            <a:ext cx="7604559" cy="3581400"/>
          </a:xfrm>
        </p:spPr>
      </p:pic>
    </p:spTree>
    <p:extLst>
      <p:ext uri="{BB962C8B-B14F-4D97-AF65-F5344CB8AC3E}">
        <p14:creationId xmlns:p14="http://schemas.microsoft.com/office/powerpoint/2010/main" val="29024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ndex.php</a:t>
            </a:r>
            <a:r>
              <a:rPr lang="en-US" dirty="0" smtClean="0"/>
              <a:t> with </a:t>
            </a:r>
            <a:r>
              <a:rPr lang="en-US" dirty="0" err="1" smtClean="0"/>
              <a:t>php</a:t>
            </a:r>
            <a:r>
              <a:rPr lang="en-US" dirty="0" smtClean="0"/>
              <a:t> code on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&lt;?</a:t>
            </a:r>
            <a:r>
              <a:rPr lang="en-US" dirty="0" err="1" smtClean="0">
                <a:solidFill>
                  <a:srgbClr val="FF0000"/>
                </a:solidFill>
              </a:rPr>
              <a:t>php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echo(date(‘l’));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?&gt;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ndex.php</a:t>
            </a:r>
            <a:r>
              <a:rPr lang="en-US" dirty="0" smtClean="0"/>
              <a:t> that the client receives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&lt;p&gt; Today is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Wednesday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836242" y="34290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Today is Wednesday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5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ndex.html with JavaScript on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&lt;script&gt;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    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weekdays =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 smtClean="0">
                <a:solidFill>
                  <a:srgbClr val="FF0000"/>
                </a:solidFill>
              </a:rPr>
              <a:t>("</a:t>
            </a:r>
            <a:r>
              <a:rPr lang="en-US" dirty="0">
                <a:solidFill>
                  <a:srgbClr val="FF0000"/>
                </a:solidFill>
              </a:rPr>
              <a:t>Sunday", "</a:t>
            </a:r>
            <a:r>
              <a:rPr lang="en-US" dirty="0" err="1">
                <a:solidFill>
                  <a:srgbClr val="FF0000"/>
                </a:solidFill>
              </a:rPr>
              <a:t>Monday</a:t>
            </a:r>
            <a:r>
              <a:rPr lang="en-US" dirty="0" err="1" smtClean="0">
                <a:solidFill>
                  <a:srgbClr val="FF0000"/>
                </a:solidFill>
              </a:rPr>
              <a:t>","</a:t>
            </a:r>
            <a:r>
              <a:rPr lang="en-US" dirty="0" err="1">
                <a:solidFill>
                  <a:srgbClr val="FF0000"/>
                </a:solidFill>
              </a:rPr>
              <a:t>Tuesday</a:t>
            </a:r>
            <a:r>
              <a:rPr lang="en-US" dirty="0">
                <a:solidFill>
                  <a:srgbClr val="FF0000"/>
                </a:solidFill>
              </a:rPr>
              <a:t>", </a:t>
            </a:r>
            <a:r>
              <a:rPr lang="en-US" dirty="0" smtClean="0">
                <a:solidFill>
                  <a:srgbClr val="FF0000"/>
                </a:solidFill>
              </a:rPr>
              <a:t>	"</a:t>
            </a:r>
            <a:r>
              <a:rPr lang="en-US" dirty="0">
                <a:solidFill>
                  <a:srgbClr val="FF0000"/>
                </a:solidFill>
              </a:rPr>
              <a:t>Wednesday", "Thursday", "Friday", "Saturday</a:t>
            </a:r>
            <a:r>
              <a:rPr lang="en-US" dirty="0" smtClean="0">
                <a:solidFill>
                  <a:srgbClr val="FF0000"/>
                </a:solidFill>
              </a:rPr>
              <a:t>");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day = </a:t>
            </a:r>
            <a:r>
              <a:rPr lang="en-US" dirty="0" err="1">
                <a:solidFill>
                  <a:srgbClr val="FF0000"/>
                </a:solidFill>
              </a:rPr>
              <a:t>date.getDay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 fontAlgn="base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(weekdays(day));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u="sng" dirty="0" smtClean="0">
                <a:solidFill>
                  <a:srgbClr val="FF0000"/>
                </a:solidFill>
              </a:rPr>
              <a:t>&lt;/script&gt;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receives (same exact file)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&lt;h1&gt; Welcome to my web page 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&lt;p&gt; Today 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&lt;</a:t>
            </a:r>
            <a:r>
              <a:rPr lang="en-US" dirty="0" smtClean="0">
                <a:solidFill>
                  <a:srgbClr val="FF0000"/>
                </a:solidFill>
              </a:rPr>
              <a:t>script&gt;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    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weekdays =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 smtClean="0">
                <a:solidFill>
                  <a:srgbClr val="FF0000"/>
                </a:solidFill>
              </a:rPr>
              <a:t>("</a:t>
            </a:r>
            <a:r>
              <a:rPr lang="en-US" dirty="0">
                <a:solidFill>
                  <a:srgbClr val="FF0000"/>
                </a:solidFill>
              </a:rPr>
              <a:t>Sunday", "</a:t>
            </a:r>
            <a:r>
              <a:rPr lang="en-US" dirty="0" err="1">
                <a:solidFill>
                  <a:srgbClr val="FF0000"/>
                </a:solidFill>
              </a:rPr>
              <a:t>Monday</a:t>
            </a:r>
            <a:r>
              <a:rPr lang="en-US" dirty="0" err="1" smtClean="0">
                <a:solidFill>
                  <a:srgbClr val="FF0000"/>
                </a:solidFill>
              </a:rPr>
              <a:t>","</a:t>
            </a:r>
            <a:r>
              <a:rPr lang="en-US" dirty="0" err="1">
                <a:solidFill>
                  <a:srgbClr val="FF0000"/>
                </a:solidFill>
              </a:rPr>
              <a:t>Tuesday</a:t>
            </a:r>
            <a:r>
              <a:rPr lang="en-US" dirty="0">
                <a:solidFill>
                  <a:srgbClr val="FF0000"/>
                </a:solidFill>
              </a:rPr>
              <a:t>", </a:t>
            </a:r>
            <a:r>
              <a:rPr lang="en-US" dirty="0" smtClean="0">
                <a:solidFill>
                  <a:srgbClr val="FF0000"/>
                </a:solidFill>
              </a:rPr>
              <a:t>	"</a:t>
            </a:r>
            <a:r>
              <a:rPr lang="en-US" dirty="0">
                <a:solidFill>
                  <a:srgbClr val="FF0000"/>
                </a:solidFill>
              </a:rPr>
              <a:t>Wednesday", "Thursday", "Friday", "Saturday</a:t>
            </a:r>
            <a:r>
              <a:rPr lang="en-US" dirty="0" smtClean="0">
                <a:solidFill>
                  <a:srgbClr val="FF0000"/>
                </a:solidFill>
              </a:rPr>
              <a:t>");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day = </a:t>
            </a:r>
            <a:r>
              <a:rPr lang="en-US" dirty="0" err="1">
                <a:solidFill>
                  <a:srgbClr val="FF0000"/>
                </a:solidFill>
              </a:rPr>
              <a:t>date.getDay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 fontAlgn="base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(weekdays(day));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&lt;/script&gt;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72548" y="4038600"/>
            <a:ext cx="342900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Welcome to my web page</a:t>
            </a:r>
          </a:p>
          <a:p>
            <a:pPr marL="0" indent="0">
              <a:buFont typeface="Wingdings 2"/>
              <a:buNone/>
            </a:pPr>
            <a:r>
              <a:rPr lang="en-US" sz="1600" dirty="0" smtClean="0"/>
              <a:t>Today is Thursday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21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Note: </a:t>
            </a:r>
            <a:r>
              <a:rPr lang="en-US" dirty="0" smtClean="0"/>
              <a:t>The day of week depends on the client or server.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example, if you are in New Jersey and you are logged into a server in Arizona, and you load the web page at 1:30am ET Thursday morning,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line </a:t>
            </a:r>
            <a:r>
              <a:rPr lang="en-US" b="1" dirty="0" smtClean="0"/>
              <a:t>Today is </a:t>
            </a:r>
            <a:r>
              <a:rPr lang="en-US" b="1" dirty="0" err="1" smtClean="0"/>
              <a:t>XXXXday</a:t>
            </a:r>
            <a:r>
              <a:rPr lang="en-US" b="1" dirty="0" smtClean="0"/>
              <a:t> </a:t>
            </a:r>
            <a:r>
              <a:rPr lang="en-US" dirty="0" smtClean="0"/>
              <a:t>was calculated in a server side programming language like PHP, it would say “Wednesday” because the server is in a location where it is Wednesday.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if it was done by with a client side program, like JavaScript, then the web page would say Thursday, because the Client computer thinks it 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6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alert message in JavaScript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alert(‘Help’);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Output: </a:t>
            </a:r>
            <a:r>
              <a:rPr lang="en-US" dirty="0" smtClean="0">
                <a:solidFill>
                  <a:srgbClr val="FF0000"/>
                </a:solidFill>
              </a:rPr>
              <a:t>Help!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Test this out on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://www.webtoolkitonline.com/javascript-tester.html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10275</TotalTime>
  <Words>827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Franklin Gothic Book</vt:lpstr>
      <vt:lpstr>Perpetua</vt:lpstr>
      <vt:lpstr>Wingdings 2</vt:lpstr>
      <vt:lpstr>Equity</vt:lpstr>
      <vt:lpstr>Intro to JavaScript</vt:lpstr>
      <vt:lpstr>index.html file on the server</vt:lpstr>
      <vt:lpstr>Server and Client Programming</vt:lpstr>
      <vt:lpstr>index.php with php code on server</vt:lpstr>
      <vt:lpstr>index.php that the client receives</vt:lpstr>
      <vt:lpstr>index.html with JavaScript on server</vt:lpstr>
      <vt:lpstr>Client receives (same exact file)</vt:lpstr>
      <vt:lpstr>Important Note: The day of week depends on the client or server. </vt:lpstr>
      <vt:lpstr>Help alert message in JavaScript</vt:lpstr>
      <vt:lpstr>Help! Using a string variable</vt:lpstr>
      <vt:lpstr>Help! Using a string variable</vt:lpstr>
      <vt:lpstr>Help by the Beatles</vt:lpstr>
      <vt:lpstr>Help! by the Beatles</vt:lpstr>
      <vt:lpstr>HTML file with JavaScript inside</vt:lpstr>
      <vt:lpstr>Calculating cost of going to a concert</vt:lpstr>
      <vt:lpstr>Adding strings and numbers</vt:lpstr>
      <vt:lpstr>Data types in JavaScript</vt:lpstr>
      <vt:lpstr>Arrays in JavaScript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/>
  <cp:lastModifiedBy>Bill Byrne</cp:lastModifiedBy>
  <cp:revision>58</cp:revision>
  <dcterms:created xsi:type="dcterms:W3CDTF">2006-08-16T00:00:00Z</dcterms:created>
  <dcterms:modified xsi:type="dcterms:W3CDTF">2019-09-18T23:43:26Z</dcterms:modified>
</cp:coreProperties>
</file>