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75" r:id="rId4"/>
    <p:sldId id="264" r:id="rId5"/>
    <p:sldId id="276" r:id="rId6"/>
    <p:sldId id="277" r:id="rId7"/>
    <p:sldId id="266" r:id="rId8"/>
    <p:sldId id="267" r:id="rId9"/>
    <p:sldId id="268" r:id="rId10"/>
    <p:sldId id="269" r:id="rId11"/>
    <p:sldId id="270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9/20/2022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/>
          <a:lstStyle/>
          <a:p>
            <a:r>
              <a:rPr lang="en-US" dirty="0"/>
              <a:t>HTML</a:t>
            </a:r>
          </a:p>
          <a:p>
            <a:r>
              <a:rPr lang="en-US" dirty="0"/>
              <a:t>Server Side programming (</a:t>
            </a:r>
            <a:r>
              <a:rPr lang="en-US" dirty="0" err="1"/>
              <a:t>php</a:t>
            </a:r>
            <a:r>
              <a:rPr lang="en-US" dirty="0"/>
              <a:t>)</a:t>
            </a:r>
          </a:p>
          <a:p>
            <a:r>
              <a:rPr lang="en-US" dirty="0"/>
              <a:t>Client Side programming (JavaScript)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 with client and server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receives (same exact file)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d = </a:t>
            </a:r>
            <a:r>
              <a:rPr lang="en-US" b="1" dirty="0">
                <a:solidFill>
                  <a:srgbClr val="FF0000"/>
                </a:solidFill>
              </a:rPr>
              <a:t>new Date</a:t>
            </a:r>
            <a:r>
              <a:rPr lang="en-US" dirty="0">
                <a:solidFill>
                  <a:srgbClr val="FF0000"/>
                </a:solidFill>
              </a:rPr>
              <a:t>();   // get all date information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n = </a:t>
            </a:r>
            <a:r>
              <a:rPr lang="en-US" dirty="0" err="1">
                <a:solidFill>
                  <a:srgbClr val="FF0000"/>
                </a:solidFill>
              </a:rPr>
              <a:t>d.</a:t>
            </a:r>
            <a:r>
              <a:rPr lang="en-US" b="1" dirty="0" err="1">
                <a:solidFill>
                  <a:srgbClr val="FF0000"/>
                </a:solidFill>
              </a:rPr>
              <a:t>getDay</a:t>
            </a:r>
            <a:r>
              <a:rPr lang="en-US" dirty="0">
                <a:solidFill>
                  <a:srgbClr val="FF0000"/>
                </a:solidFill>
              </a:rPr>
              <a:t>();    // get day number 0=Sunday 1=Monday etc. 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weekdays =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>
                <a:solidFill>
                  <a:srgbClr val="FF0000"/>
                </a:solidFill>
              </a:rPr>
              <a:t>("Sunday", "</a:t>
            </a:r>
            <a:r>
              <a:rPr lang="en-US" dirty="0" err="1">
                <a:solidFill>
                  <a:srgbClr val="FF0000"/>
                </a:solidFill>
              </a:rPr>
              <a:t>Monday","Tuesday</a:t>
            </a:r>
            <a:r>
              <a:rPr lang="en-US" dirty="0">
                <a:solidFill>
                  <a:srgbClr val="FF0000"/>
                </a:solidFill>
              </a:rPr>
              <a:t>", 	"Wednesday", "Thursday", "Friday", "Saturday");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(weekdays(n));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     &lt;/script&gt;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&lt;/html&gt;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57800" y="4248765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/>
              <a:t>Today is Thursday</a:t>
            </a:r>
          </a:p>
        </p:txBody>
      </p:sp>
    </p:spTree>
    <p:extLst>
      <p:ext uri="{BB962C8B-B14F-4D97-AF65-F5344CB8AC3E}">
        <p14:creationId xmlns:p14="http://schemas.microsoft.com/office/powerpoint/2010/main" val="290217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Important Note: </a:t>
            </a:r>
            <a:r>
              <a:rPr lang="en-US" dirty="0"/>
              <a:t>The day of week depends on the client or server.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example, if you are in New Jersey and you are logged into a server in </a:t>
            </a:r>
            <a:r>
              <a:rPr lang="en-US" dirty="0" err="1"/>
              <a:t>Californiaa</a:t>
            </a:r>
            <a:r>
              <a:rPr lang="en-US" dirty="0"/>
              <a:t>, and you load the web page at 1:30am ET Thursday morning,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line </a:t>
            </a:r>
            <a:r>
              <a:rPr lang="en-US" b="1" dirty="0"/>
              <a:t>Today is </a:t>
            </a:r>
            <a:r>
              <a:rPr lang="en-US" b="1" dirty="0" err="1"/>
              <a:t>XXXXday</a:t>
            </a:r>
            <a:r>
              <a:rPr lang="en-US" b="1" dirty="0"/>
              <a:t> </a:t>
            </a:r>
            <a:r>
              <a:rPr lang="en-US" dirty="0"/>
              <a:t>was calculated in a server side programming language like PHP, it would say “Wednesday” because the server is in a location where it is Wednesday.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if it was done by a client side program, like JavaScript, then the web page would say Thursday, because the Client is in a location where it is Thursday.</a:t>
            </a:r>
          </a:p>
        </p:txBody>
      </p:sp>
    </p:spTree>
    <p:extLst>
      <p:ext uri="{BB962C8B-B14F-4D97-AF65-F5344CB8AC3E}">
        <p14:creationId xmlns:p14="http://schemas.microsoft.com/office/powerpoint/2010/main" val="256556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client vs.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Since the server can be very busy serving millions of clients, the motivation to do as much programming as possible on the client exists.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Also, if the client can do programming without out the server, then there will be less traffic in and out of the server. </a:t>
            </a:r>
          </a:p>
        </p:txBody>
      </p:sp>
    </p:spTree>
    <p:extLst>
      <p:ext uri="{BB962C8B-B14F-4D97-AF65-F5344CB8AC3E}">
        <p14:creationId xmlns:p14="http://schemas.microsoft.com/office/powerpoint/2010/main" val="78935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Booking a flight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11" y="1447800"/>
            <a:ext cx="7337777" cy="4572000"/>
          </a:xfrm>
        </p:spPr>
      </p:pic>
    </p:spTree>
    <p:extLst>
      <p:ext uri="{BB962C8B-B14F-4D97-AF65-F5344CB8AC3E}">
        <p14:creationId xmlns:p14="http://schemas.microsoft.com/office/powerpoint/2010/main" val="4184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 a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338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Client enters and email and password…a check needs to be done to validate the user.</a:t>
            </a:r>
          </a:p>
          <a:p>
            <a:pPr marL="0" indent="0">
              <a:buNone/>
            </a:pPr>
            <a:r>
              <a:rPr lang="en-US" dirty="0"/>
              <a:t>Code must login to the server database, get the users password, check that the password entered matches the one in data base and if so, allow the user in.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188474"/>
            <a:ext cx="27051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7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Suggestions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95437"/>
            <a:ext cx="6781800" cy="4276725"/>
          </a:xfrm>
        </p:spPr>
      </p:pic>
    </p:spTree>
    <p:extLst>
      <p:ext uri="{BB962C8B-B14F-4D97-AF65-F5344CB8AC3E}">
        <p14:creationId xmlns:p14="http://schemas.microsoft.com/office/powerpoint/2010/main" val="212052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index.html file on the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&lt;head&gt;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// head related stuff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&lt;/head&gt;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  &lt;p&gt; Glad you could be here. 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&lt;/html&gt;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495800" y="16002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/>
              <a:t>Glad you could be here.</a:t>
            </a:r>
          </a:p>
        </p:txBody>
      </p:sp>
    </p:spTree>
    <p:extLst>
      <p:ext uri="{BB962C8B-B14F-4D97-AF65-F5344CB8AC3E}">
        <p14:creationId xmlns:p14="http://schemas.microsoft.com/office/powerpoint/2010/main" val="307357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HTML, JavaScript, </a:t>
            </a:r>
            <a:r>
              <a:rPr lang="en-US" dirty="0" err="1"/>
              <a:t>php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1991 HTML (Hyper Text Markup Language)</a:t>
            </a:r>
          </a:p>
          <a:p>
            <a:pPr lvl="1"/>
            <a:r>
              <a:rPr lang="en-US" dirty="0"/>
              <a:t>Stored in files on the server and requested by a client.</a:t>
            </a:r>
          </a:p>
          <a:p>
            <a:r>
              <a:rPr lang="en-US" dirty="0"/>
              <a:t>1995 JavaScript</a:t>
            </a:r>
          </a:p>
          <a:p>
            <a:pPr lvl="1"/>
            <a:r>
              <a:rPr lang="en-US" dirty="0"/>
              <a:t>Script code embedded into the .html files, sent to client </a:t>
            </a:r>
          </a:p>
          <a:p>
            <a:pPr lvl="1"/>
            <a:r>
              <a:rPr lang="en-US" dirty="0"/>
              <a:t>Scripts run on the client machine (PC, smart phone, tablet)</a:t>
            </a:r>
          </a:p>
          <a:p>
            <a:r>
              <a:rPr lang="en-US" dirty="0"/>
              <a:t>1995 </a:t>
            </a:r>
            <a:r>
              <a:rPr lang="en-US" dirty="0" err="1"/>
              <a:t>php</a:t>
            </a:r>
            <a:r>
              <a:rPr lang="en-US" dirty="0"/>
              <a:t> (Personal Home Page)</a:t>
            </a:r>
          </a:p>
          <a:p>
            <a:pPr lvl="1"/>
            <a:r>
              <a:rPr lang="en-US" dirty="0"/>
              <a:t>Script code embedded into .html </a:t>
            </a:r>
            <a:r>
              <a:rPr lang="en-US"/>
              <a:t>(now </a:t>
            </a:r>
            <a:r>
              <a:rPr lang="en-US" dirty="0"/>
              <a:t>called .</a:t>
            </a:r>
            <a:r>
              <a:rPr lang="en-US" dirty="0" err="1"/>
              <a:t>php</a:t>
            </a:r>
            <a:r>
              <a:rPr lang="en-US" dirty="0"/>
              <a:t>) files</a:t>
            </a:r>
          </a:p>
          <a:p>
            <a:pPr lvl="1"/>
            <a:r>
              <a:rPr lang="en-US" dirty="0"/>
              <a:t>Scripts run on the server, only results are sent to the client.</a:t>
            </a:r>
          </a:p>
        </p:txBody>
      </p:sp>
    </p:spTree>
    <p:extLst>
      <p:ext uri="{BB962C8B-B14F-4D97-AF65-F5344CB8AC3E}">
        <p14:creationId xmlns:p14="http://schemas.microsoft.com/office/powerpoint/2010/main" val="362511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Server and Client Programming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22" y="1905000"/>
            <a:ext cx="7604559" cy="3581400"/>
          </a:xfrm>
        </p:spPr>
      </p:pic>
    </p:spTree>
    <p:extLst>
      <p:ext uri="{BB962C8B-B14F-4D97-AF65-F5344CB8AC3E}">
        <p14:creationId xmlns:p14="http://schemas.microsoft.com/office/powerpoint/2010/main" val="290249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Phone/PC doesn’t have JavaScript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965" y="1676608"/>
            <a:ext cx="5630636" cy="4343191"/>
          </a:xfrm>
        </p:spPr>
      </p:pic>
    </p:spTree>
    <p:extLst>
      <p:ext uri="{BB962C8B-B14F-4D97-AF65-F5344CB8AC3E}">
        <p14:creationId xmlns:p14="http://schemas.microsoft.com/office/powerpoint/2010/main" val="12298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index.html - dynamic data?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&lt;p&gt; Today is Wednesday&lt;/p&gt;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&lt;/html&gt;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Note: Between 1991 and 1995 this could not be done because html has no programming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36242" y="34290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/>
              <a:t>Today is Wednesday</a:t>
            </a:r>
          </a:p>
        </p:txBody>
      </p:sp>
    </p:spTree>
    <p:extLst>
      <p:ext uri="{BB962C8B-B14F-4D97-AF65-F5344CB8AC3E}">
        <p14:creationId xmlns:p14="http://schemas.microsoft.com/office/powerpoint/2010/main" val="56026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index.php</a:t>
            </a:r>
            <a:r>
              <a:rPr lang="en-US" dirty="0"/>
              <a:t> with </a:t>
            </a:r>
            <a:r>
              <a:rPr lang="en-US" dirty="0" err="1"/>
              <a:t>php</a:t>
            </a:r>
            <a:r>
              <a:rPr lang="en-US" dirty="0"/>
              <a:t> code on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&lt;?</a:t>
            </a:r>
            <a:r>
              <a:rPr lang="en-US" dirty="0" err="1">
                <a:solidFill>
                  <a:srgbClr val="FF0000"/>
                </a:solidFill>
              </a:rPr>
              <a:t>php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$</a:t>
            </a:r>
            <a:r>
              <a:rPr lang="en-US" dirty="0" err="1">
                <a:solidFill>
                  <a:srgbClr val="FF0000"/>
                </a:solidFill>
              </a:rPr>
              <a:t>dayOfWeek</a:t>
            </a:r>
            <a:r>
              <a:rPr lang="en-US" dirty="0">
                <a:solidFill>
                  <a:srgbClr val="FF0000"/>
                </a:solidFill>
              </a:rPr>
              <a:t> = date(‘l’);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echo($</a:t>
            </a:r>
            <a:r>
              <a:rPr lang="en-US" dirty="0" err="1">
                <a:solidFill>
                  <a:srgbClr val="FF0000"/>
                </a:solidFill>
              </a:rPr>
              <a:t>dayOfWeek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?&gt;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89796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index.php</a:t>
            </a:r>
            <a:r>
              <a:rPr lang="en-US" dirty="0"/>
              <a:t> that the client receives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      Wednesday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&lt;/html&gt;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836242" y="34290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/>
              <a:t>Today is Wednesday</a:t>
            </a:r>
          </a:p>
        </p:txBody>
      </p:sp>
    </p:spTree>
    <p:extLst>
      <p:ext uri="{BB962C8B-B14F-4D97-AF65-F5344CB8AC3E}">
        <p14:creationId xmlns:p14="http://schemas.microsoft.com/office/powerpoint/2010/main" val="42754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index.html with JavaScript on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d = </a:t>
            </a:r>
            <a:r>
              <a:rPr lang="en-US" b="1" dirty="0">
                <a:solidFill>
                  <a:srgbClr val="FF0000"/>
                </a:solidFill>
              </a:rPr>
              <a:t>new Date</a:t>
            </a:r>
            <a:r>
              <a:rPr lang="en-US" dirty="0">
                <a:solidFill>
                  <a:srgbClr val="FF0000"/>
                </a:solidFill>
              </a:rPr>
              <a:t>();   // get all date information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n = </a:t>
            </a:r>
            <a:r>
              <a:rPr lang="en-US" dirty="0" err="1">
                <a:solidFill>
                  <a:srgbClr val="FF0000"/>
                </a:solidFill>
              </a:rPr>
              <a:t>d.</a:t>
            </a:r>
            <a:r>
              <a:rPr lang="en-US" b="1" dirty="0" err="1">
                <a:solidFill>
                  <a:srgbClr val="FF0000"/>
                </a:solidFill>
              </a:rPr>
              <a:t>getDay</a:t>
            </a:r>
            <a:r>
              <a:rPr lang="en-US" dirty="0">
                <a:solidFill>
                  <a:srgbClr val="FF0000"/>
                </a:solidFill>
              </a:rPr>
              <a:t>();    // get day number 0=Sunday 1=Monday etc. 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weekdays =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>
                <a:solidFill>
                  <a:srgbClr val="FF0000"/>
                </a:solidFill>
              </a:rPr>
              <a:t>("Sunday", "</a:t>
            </a:r>
            <a:r>
              <a:rPr lang="en-US" dirty="0" err="1">
                <a:solidFill>
                  <a:srgbClr val="FF0000"/>
                </a:solidFill>
              </a:rPr>
              <a:t>Monday","Tuesday</a:t>
            </a:r>
            <a:r>
              <a:rPr lang="en-US" dirty="0">
                <a:solidFill>
                  <a:srgbClr val="FF0000"/>
                </a:solidFill>
              </a:rPr>
              <a:t>", 	"Wednesday", "Thursday", "Friday", "Saturday");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(weekdays(n));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     &lt;/script&gt;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 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440498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20364</TotalTime>
  <Words>859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Perpetua</vt:lpstr>
      <vt:lpstr>Wingdings 2</vt:lpstr>
      <vt:lpstr>Equity</vt:lpstr>
      <vt:lpstr>HTML with client and server Programming</vt:lpstr>
      <vt:lpstr>index.html file on the server</vt:lpstr>
      <vt:lpstr>History of HTML, JavaScript, php</vt:lpstr>
      <vt:lpstr>Server and Client Programming</vt:lpstr>
      <vt:lpstr>Phone/PC doesn’t have JavaScript</vt:lpstr>
      <vt:lpstr>index.html - dynamic data?</vt:lpstr>
      <vt:lpstr>index.php with php code on server</vt:lpstr>
      <vt:lpstr>index.php that the client receives</vt:lpstr>
      <vt:lpstr>index.html with JavaScript on server</vt:lpstr>
      <vt:lpstr>Client receives (same exact file)</vt:lpstr>
      <vt:lpstr>Important Note: The day of week depends on the client or server. </vt:lpstr>
      <vt:lpstr>When to use client vs. server</vt:lpstr>
      <vt:lpstr>Booking a flight</vt:lpstr>
      <vt:lpstr>Logging in a client</vt:lpstr>
      <vt:lpstr>Google Suggestions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/>
  <cp:lastModifiedBy>Byrne, William</cp:lastModifiedBy>
  <cp:revision>81</cp:revision>
  <dcterms:created xsi:type="dcterms:W3CDTF">2006-08-16T00:00:00Z</dcterms:created>
  <dcterms:modified xsi:type="dcterms:W3CDTF">2022-09-20T21:41:11Z</dcterms:modified>
</cp:coreProperties>
</file>