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Greedy Methods</a:t>
            </a:r>
          </a:p>
          <a:p>
            <a:r>
              <a:rPr lang="en-US" dirty="0" smtClean="0"/>
              <a:t>Knapsack Problem</a:t>
            </a:r>
          </a:p>
          <a:p>
            <a:r>
              <a:rPr lang="en-US" dirty="0" smtClean="0"/>
              <a:t>Hoffman Codes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Dynamic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Hoffman Code: Example Solution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6031523" cy="4572000"/>
          </a:xfrm>
        </p:spPr>
      </p:pic>
    </p:spTree>
    <p:extLst>
      <p:ext uri="{BB962C8B-B14F-4D97-AF65-F5344CB8AC3E}">
        <p14:creationId xmlns:p14="http://schemas.microsoft.com/office/powerpoint/2010/main" val="41120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Job Scheduling Problem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Instance</a:t>
            </a:r>
          </a:p>
          <a:p>
            <a:pPr marL="274320" lvl="1" indent="0">
              <a:buNone/>
            </a:pPr>
            <a:r>
              <a:rPr lang="en-US" dirty="0" smtClean="0"/>
              <a:t>A set of sequential processes on an Operating system.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</a:t>
            </a:r>
          </a:p>
          <a:p>
            <a:pPr marL="274320" lvl="1" indent="0">
              <a:buNone/>
            </a:pPr>
            <a:r>
              <a:rPr lang="en-US" dirty="0" smtClean="0"/>
              <a:t>Schedule the jobs sequential, so that the processes spend the least amount of overall time (waiting in the Queue plus processing) in the system.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Example of Scheduling problem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</a:t>
            </a:r>
            <a:r>
              <a:rPr lang="en-US" dirty="0" smtClean="0"/>
              <a:t>3 </a:t>
            </a:r>
            <a:r>
              <a:rPr lang="en-US" dirty="0"/>
              <a:t>customers (jobs) in a computer system.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first takes 5 seconds to complete, the second 10 seconds and the third takes 3 seconds.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jobs must be serviced one at a time.  Your task is to assign a schedule that will produce the smallest average time in the entire system for each job.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Solution: Greedy Method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5968"/>
            <a:ext cx="7772400" cy="4175663"/>
          </a:xfrm>
        </p:spPr>
      </p:pic>
    </p:spTree>
    <p:extLst>
      <p:ext uri="{BB962C8B-B14F-4D97-AF65-F5344CB8AC3E}">
        <p14:creationId xmlns:p14="http://schemas.microsoft.com/office/powerpoint/2010/main" val="13363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Knapsack Problem: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772400" cy="3352800"/>
          </a:xfrm>
        </p:spPr>
      </p:pic>
    </p:spTree>
    <p:extLst>
      <p:ext uri="{BB962C8B-B14F-4D97-AF65-F5344CB8AC3E}">
        <p14:creationId xmlns:p14="http://schemas.microsoft.com/office/powerpoint/2010/main" val="2201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Knapsack Example: Discussion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772400" cy="4876800"/>
          </a:xfrm>
        </p:spPr>
      </p:pic>
    </p:spTree>
    <p:extLst>
      <p:ext uri="{BB962C8B-B14F-4D97-AF65-F5344CB8AC3E}">
        <p14:creationId xmlns:p14="http://schemas.microsoft.com/office/powerpoint/2010/main" val="37673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Knapsack: Another 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9800"/>
            <a:ext cx="7772400" cy="2612136"/>
          </a:xfrm>
        </p:spPr>
      </p:pic>
    </p:spTree>
    <p:extLst>
      <p:ext uri="{BB962C8B-B14F-4D97-AF65-F5344CB8AC3E}">
        <p14:creationId xmlns:p14="http://schemas.microsoft.com/office/powerpoint/2010/main" val="21354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Knapsack: Algorithm/Analysis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772400" cy="4571999"/>
          </a:xfrm>
        </p:spPr>
      </p:pic>
    </p:spTree>
    <p:extLst>
      <p:ext uri="{BB962C8B-B14F-4D97-AF65-F5344CB8AC3E}">
        <p14:creationId xmlns:p14="http://schemas.microsoft.com/office/powerpoint/2010/main" val="7950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Hoffman Code - Example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1"/>
            <a:ext cx="7772400" cy="2814602"/>
          </a:xfrm>
        </p:spPr>
      </p:pic>
    </p:spTree>
    <p:extLst>
      <p:ext uri="{BB962C8B-B14F-4D97-AF65-F5344CB8AC3E}">
        <p14:creationId xmlns:p14="http://schemas.microsoft.com/office/powerpoint/2010/main" val="21114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</TotalTime>
  <Words>144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 Dynamic Programming</vt:lpstr>
      <vt:lpstr>Job Scheduling Problem</vt:lpstr>
      <vt:lpstr>Example of Scheduling problem</vt:lpstr>
      <vt:lpstr>Solution: Greedy Method</vt:lpstr>
      <vt:lpstr>Knapsack Problem: Example</vt:lpstr>
      <vt:lpstr>Knapsack Example: Discussion</vt:lpstr>
      <vt:lpstr>Knapsack: Another Example</vt:lpstr>
      <vt:lpstr>Knapsack: Algorithm/Analysis</vt:lpstr>
      <vt:lpstr>Hoffman Code - Example</vt:lpstr>
      <vt:lpstr>Hoffman Code: Example Solution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Dynamic Programming</dc:title>
  <dc:creator/>
  <cp:lastModifiedBy>bbyrne</cp:lastModifiedBy>
  <cp:revision>6</cp:revision>
  <dcterms:created xsi:type="dcterms:W3CDTF">2006-08-16T00:00:00Z</dcterms:created>
  <dcterms:modified xsi:type="dcterms:W3CDTF">2011-07-20T19:48:31Z</dcterms:modified>
</cp:coreProperties>
</file>