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Introduction to:</a:t>
            </a:r>
          </a:p>
          <a:p>
            <a:r>
              <a:rPr lang="en-US" dirty="0" smtClean="0"/>
              <a:t>Problem</a:t>
            </a:r>
          </a:p>
          <a:p>
            <a:r>
              <a:rPr lang="en-US" dirty="0" smtClean="0"/>
              <a:t>Algorithms</a:t>
            </a:r>
          </a:p>
          <a:p>
            <a:r>
              <a:rPr lang="en-US" dirty="0" smtClean="0"/>
              <a:t>Complexity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Problems and Algorithms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algorithm for Find Max?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Suggestions?</a:t>
            </a:r>
          </a:p>
          <a:p>
            <a:r>
              <a:rPr lang="en-US" dirty="0" smtClean="0"/>
              <a:t>Best possible algorithm (a.k.a. Completeness)</a:t>
            </a:r>
          </a:p>
          <a:p>
            <a:r>
              <a:rPr lang="en-US" dirty="0" smtClean="0"/>
              <a:t>How do you know someone else will not come along later and come up with a better algorithm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Skyline Silhouette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Instance:</a:t>
            </a:r>
          </a:p>
          <a:p>
            <a:r>
              <a:rPr lang="en-US" dirty="0" smtClean="0"/>
              <a:t>A collection of rectangular building (heights and widths)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Problem:</a:t>
            </a:r>
          </a:p>
          <a:p>
            <a:r>
              <a:rPr lang="en-US" dirty="0" smtClean="0"/>
              <a:t>Print out the silhouette of the skyline from one point of view.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Skyline input and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building one     left 3 right 7 height 4</a:t>
            </a:r>
            <a:br>
              <a:rPr lang="en-US" dirty="0" smtClean="0"/>
            </a:br>
            <a:r>
              <a:rPr lang="en-US" dirty="0" smtClean="0"/>
              <a:t>building two     left 11 right 20 height 8</a:t>
            </a:r>
            <a:br>
              <a:rPr lang="en-US" dirty="0" smtClean="0"/>
            </a:br>
            <a:r>
              <a:rPr lang="en-US" dirty="0" smtClean="0"/>
              <a:t>building three   left 15 right 29 height 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                 **********</a:t>
            </a:r>
            <a:br>
              <a:rPr lang="en-US" dirty="0" smtClean="0"/>
            </a:br>
            <a:r>
              <a:rPr lang="en-US" dirty="0" smtClean="0"/>
              <a:t>                   *                   *</a:t>
            </a:r>
            <a:br>
              <a:rPr lang="en-US" dirty="0" smtClean="0"/>
            </a:br>
            <a:r>
              <a:rPr lang="en-US" dirty="0" smtClean="0"/>
              <a:t>                   *                   *</a:t>
            </a:r>
            <a:br>
              <a:rPr lang="en-US" dirty="0" smtClean="0"/>
            </a:br>
            <a:r>
              <a:rPr lang="en-US" dirty="0" smtClean="0"/>
              <a:t>                   *                   *</a:t>
            </a:r>
            <a:br>
              <a:rPr lang="en-US" dirty="0" smtClean="0"/>
            </a:br>
            <a:r>
              <a:rPr lang="en-US" dirty="0" smtClean="0"/>
              <a:t> *****       *                   *</a:t>
            </a:r>
            <a:br>
              <a:rPr lang="en-US" dirty="0" smtClean="0"/>
            </a:br>
            <a:r>
              <a:rPr lang="en-US" dirty="0" smtClean="0"/>
              <a:t> *       *       *      ***************</a:t>
            </a:r>
            <a:br>
              <a:rPr lang="en-US" dirty="0" smtClean="0"/>
            </a:br>
            <a:r>
              <a:rPr lang="en-US" dirty="0" smtClean="0"/>
              <a:t> *       *       *      *           *                *</a:t>
            </a:r>
            <a:br>
              <a:rPr lang="en-US" dirty="0" smtClean="0"/>
            </a:br>
            <a:r>
              <a:rPr lang="en-US" dirty="0" smtClean="0"/>
              <a:t> *       *       *      *           *                *</a:t>
            </a:r>
            <a:br>
              <a:rPr lang="en-US" dirty="0" smtClean="0"/>
            </a:br>
            <a:r>
              <a:rPr lang="en-US" dirty="0" smtClean="0"/>
              <a:t>===============================</a:t>
            </a:r>
            <a:br>
              <a:rPr lang="en-US" dirty="0" smtClean="0"/>
            </a:br>
            <a:r>
              <a:rPr lang="en-US" dirty="0" smtClean="0"/>
              <a:t> 3       7      11     15        20             29      &lt;---- left/right edge positions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The output should be the points</a:t>
            </a:r>
            <a:br>
              <a:rPr lang="en-US" dirty="0" smtClean="0"/>
            </a:br>
            <a:r>
              <a:rPr lang="en-US" dirty="0" smtClean="0"/>
              <a:t>(3, 0) (3, 4) (7, 4) (7, 0) (11, 0) (11, 8) (20, 8) (20, 3) (29, 3)  (29, 0)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Skyline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Hints:</a:t>
            </a:r>
          </a:p>
          <a:p>
            <a:r>
              <a:rPr lang="en-US" dirty="0" smtClean="0"/>
              <a:t>Sort the building in some order</a:t>
            </a:r>
          </a:p>
          <a:p>
            <a:r>
              <a:rPr lang="en-US" dirty="0" smtClean="0"/>
              <a:t>Move buildings from one data structure to another</a:t>
            </a:r>
          </a:p>
          <a:p>
            <a:r>
              <a:rPr lang="en-US" dirty="0" smtClean="0"/>
              <a:t>Have a data structure that can always find the max and anytime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Get to NYC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Need to travel from the Jersey Shore to New York City</a:t>
            </a:r>
          </a:p>
          <a:p>
            <a:r>
              <a:rPr lang="en-US" dirty="0" smtClean="0"/>
              <a:t>How would you do this?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(Step-by-Step Solution)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Algorithm</a:t>
            </a:r>
          </a:p>
          <a:p>
            <a:r>
              <a:rPr lang="en-US" dirty="0" smtClean="0"/>
              <a:t>Drive in a car from Jersey shore to Miami</a:t>
            </a:r>
          </a:p>
          <a:p>
            <a:r>
              <a:rPr lang="en-US" dirty="0" smtClean="0"/>
              <a:t>Drive from Miami to Los Angeles</a:t>
            </a:r>
          </a:p>
          <a:p>
            <a:r>
              <a:rPr lang="en-US" dirty="0" smtClean="0"/>
              <a:t>Drive from Los Angeles to San Francisco</a:t>
            </a:r>
          </a:p>
          <a:p>
            <a:r>
              <a:rPr lang="en-US" dirty="0" smtClean="0"/>
              <a:t>Drive From San Francisco to New York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Analysis</a:t>
            </a:r>
          </a:p>
          <a:p>
            <a:r>
              <a:rPr lang="en-US" dirty="0" smtClean="0"/>
              <a:t>Will this algorithm solve the problem?</a:t>
            </a:r>
          </a:p>
          <a:p>
            <a:r>
              <a:rPr lang="en-US" dirty="0" smtClean="0"/>
              <a:t>Is this a good algorithm to </a:t>
            </a:r>
            <a:r>
              <a:rPr lang="en-US" dirty="0" smtClean="0"/>
              <a:t>use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Best way? Gas? Toll? Mileage? Time?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Go from Jersey to San Fran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Some choices for algorithms</a:t>
            </a:r>
          </a:p>
          <a:p>
            <a:r>
              <a:rPr lang="en-US" dirty="0" smtClean="0"/>
              <a:t>Walk the entire way</a:t>
            </a:r>
          </a:p>
          <a:p>
            <a:r>
              <a:rPr lang="en-US" dirty="0" smtClean="0"/>
              <a:t>Drive by car the entire way</a:t>
            </a:r>
          </a:p>
          <a:p>
            <a:r>
              <a:rPr lang="en-US" dirty="0" smtClean="0"/>
              <a:t>Drive to the nearest airport, fly to the nearest airport to San Fran, the rent a car and drive again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Go from class to the Gym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 from this classroom to the Gym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Algorithm: To get to the Gym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Drive a car?</a:t>
            </a:r>
          </a:p>
          <a:p>
            <a:r>
              <a:rPr lang="en-US" dirty="0" smtClean="0"/>
              <a:t>Take a plane?</a:t>
            </a:r>
          </a:p>
          <a:p>
            <a:r>
              <a:rPr lang="en-US" dirty="0" smtClean="0"/>
              <a:t>Walk?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Analysis:</a:t>
            </a:r>
          </a:p>
          <a:p>
            <a:pPr>
              <a:buNone/>
            </a:pPr>
            <a:r>
              <a:rPr lang="en-US" dirty="0" smtClean="0"/>
              <a:t>If planes are faster than cars, should you solve all travel problems by using a plane?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Know how to use planes, cars, bicycles, and walk and use your head.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Find 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Instance:</a:t>
            </a:r>
          </a:p>
          <a:p>
            <a:r>
              <a:rPr lang="en-US" dirty="0" smtClean="0"/>
              <a:t>A collection of numbers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Problem</a:t>
            </a:r>
            <a:r>
              <a:rPr lang="en-US" dirty="0" smtClean="0"/>
              <a:t>:</a:t>
            </a:r>
          </a:p>
          <a:p>
            <a:r>
              <a:rPr lang="en-US" dirty="0" smtClean="0"/>
              <a:t>Print out the maximum number of all numbers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Find 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Algorithm:</a:t>
            </a:r>
          </a:p>
          <a:p>
            <a:r>
              <a:rPr lang="en-US" dirty="0" smtClean="0"/>
              <a:t>Sort all the numbers </a:t>
            </a:r>
          </a:p>
          <a:p>
            <a:r>
              <a:rPr lang="en-US" dirty="0" smtClean="0"/>
              <a:t>Print out A[n-1]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Analysis of the </a:t>
            </a:r>
            <a:r>
              <a:rPr lang="en-US" dirty="0" smtClean="0"/>
              <a:t>algorithm:</a:t>
            </a:r>
            <a:endParaRPr lang="en-US" dirty="0" smtClean="0"/>
          </a:p>
          <a:p>
            <a:r>
              <a:rPr lang="en-US" dirty="0" smtClean="0"/>
              <a:t>How do we sort the numbers? How long does this take. </a:t>
            </a:r>
          </a:p>
          <a:p>
            <a:r>
              <a:rPr lang="en-US" dirty="0" smtClean="0"/>
              <a:t>Printing out the answer is simply the time it takes to print.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for Find Max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Suppose we sort the number by repeatedly </a:t>
            </a:r>
          </a:p>
          <a:p>
            <a:r>
              <a:rPr lang="en-US" dirty="0" smtClean="0"/>
              <a:t>Taking all permutations of the numbers </a:t>
            </a:r>
          </a:p>
          <a:p>
            <a:r>
              <a:rPr lang="en-US" dirty="0" smtClean="0"/>
              <a:t>Check if this is correctly sorted</a:t>
            </a:r>
          </a:p>
          <a:p>
            <a:r>
              <a:rPr lang="en-US" dirty="0" smtClean="0"/>
              <a:t>Stop if it is sorted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Analysis of the algorithm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How many permutations are there?  N!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20! = 2.43 X 10^18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On a 1 gig processor would take approx. 76 years.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</TotalTime>
  <Words>435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Problems and Algorithms</vt:lpstr>
      <vt:lpstr>Problem: Get to NYC</vt:lpstr>
      <vt:lpstr>Algorithm (Step-by-Step Solution)</vt:lpstr>
      <vt:lpstr>Problem: Go from Jersey to San Fran</vt:lpstr>
      <vt:lpstr>Problem: Go from class to the Gym</vt:lpstr>
      <vt:lpstr>Algorithm: To get to the Gym</vt:lpstr>
      <vt:lpstr>Problem: Find Max</vt:lpstr>
      <vt:lpstr>Algorithm for Find Max</vt:lpstr>
      <vt:lpstr>Algorithm for Find Max (cont)</vt:lpstr>
      <vt:lpstr>Better algorithm for Find Max?</vt:lpstr>
      <vt:lpstr>Problem: Skyline Silhouette </vt:lpstr>
      <vt:lpstr>Skyline input and output</vt:lpstr>
      <vt:lpstr>Algorithm for Skyline problem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and Algorithms</dc:title>
  <dc:creator/>
  <cp:lastModifiedBy>bbyrne</cp:lastModifiedBy>
  <cp:revision>8</cp:revision>
  <dcterms:created xsi:type="dcterms:W3CDTF">2006-08-16T00:00:00Z</dcterms:created>
  <dcterms:modified xsi:type="dcterms:W3CDTF">2011-07-06T21:24:27Z</dcterms:modified>
</cp:coreProperties>
</file>