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581400"/>
            <a:ext cx="6400800" cy="1600200"/>
          </a:xfrm>
        </p:spPr>
        <p:txBody>
          <a:bodyPr/>
          <a:lstStyle/>
          <a:p>
            <a:r>
              <a:rPr lang="en-US" dirty="0" smtClean="0"/>
              <a:t>Representing Graphs</a:t>
            </a:r>
          </a:p>
          <a:p>
            <a:r>
              <a:rPr lang="en-US" dirty="0" smtClean="0"/>
              <a:t>Depth First Search</a:t>
            </a:r>
          </a:p>
          <a:p>
            <a:r>
              <a:rPr lang="en-US" dirty="0" smtClean="0"/>
              <a:t>Breadth First Search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Graph Searching </a:t>
            </a:r>
            <a:r>
              <a:rPr lang="en-US" dirty="0"/>
              <a:t>A</a:t>
            </a:r>
            <a:r>
              <a:rPr lang="en-US" dirty="0" smtClean="0"/>
              <a:t>lgorithms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79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Cycle in a graph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Instance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Given a graph G = (V,E)</a:t>
            </a:r>
          </a:p>
          <a:p>
            <a:r>
              <a:rPr lang="en-US" dirty="0" smtClean="0"/>
              <a:t>Problem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Does the graph contain a cycle?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4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Cycle in a Graph -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DFS or BFS and if you reach a grey vertex, the answer is yes otherwise the answer is no.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Running time O(|V|) because either we answer no and the graph is a tree (V = E) or we answer “yes” because we stopped the first time we reach a vertex that is grey. At this point we have visited at most V edges regardless of |E|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03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Representing Graphs – Adjacency list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50" y="1447800"/>
            <a:ext cx="7429500" cy="175260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900" y="3352800"/>
            <a:ext cx="6680200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26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Representing Graphs – Adjacency Matrix</a:t>
            </a:r>
            <a:endParaRPr lang="en-US" sz="32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850" y="1447800"/>
            <a:ext cx="7429500" cy="1752600"/>
          </a:xfr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400" y="3505200"/>
            <a:ext cx="7061200" cy="256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25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Breadth First Search Algorithm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1447800"/>
            <a:ext cx="7569200" cy="4876800"/>
          </a:xfrm>
        </p:spPr>
      </p:pic>
    </p:spTree>
    <p:extLst>
      <p:ext uri="{BB962C8B-B14F-4D97-AF65-F5344CB8AC3E}">
        <p14:creationId xmlns:p14="http://schemas.microsoft.com/office/powerpoint/2010/main" val="23038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BFS - Analysis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05000"/>
            <a:ext cx="7937500" cy="3505200"/>
          </a:xfrm>
        </p:spPr>
      </p:pic>
    </p:spTree>
    <p:extLst>
      <p:ext uri="{BB962C8B-B14F-4D97-AF65-F5344CB8AC3E}">
        <p14:creationId xmlns:p14="http://schemas.microsoft.com/office/powerpoint/2010/main" val="181988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Depth First Search Algorithm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1524000"/>
            <a:ext cx="4191000" cy="4419600"/>
          </a:xfrm>
        </p:spPr>
      </p:pic>
    </p:spTree>
    <p:extLst>
      <p:ext uri="{BB962C8B-B14F-4D97-AF65-F5344CB8AC3E}">
        <p14:creationId xmlns:p14="http://schemas.microsoft.com/office/powerpoint/2010/main" val="252743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DFS – Example Graph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850" y="1898650"/>
            <a:ext cx="6667500" cy="3670300"/>
          </a:xfrm>
        </p:spPr>
      </p:pic>
    </p:spTree>
    <p:extLst>
      <p:ext uri="{BB962C8B-B14F-4D97-AF65-F5344CB8AC3E}">
        <p14:creationId xmlns:p14="http://schemas.microsoft.com/office/powerpoint/2010/main" val="2617233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DFS - Analysis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44850"/>
            <a:ext cx="7638786" cy="3641550"/>
          </a:xfrm>
        </p:spPr>
      </p:pic>
    </p:spTree>
    <p:extLst>
      <p:ext uri="{BB962C8B-B14F-4D97-AF65-F5344CB8AC3E}">
        <p14:creationId xmlns:p14="http://schemas.microsoft.com/office/powerpoint/2010/main" val="265070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DFS - Tree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1447800"/>
            <a:ext cx="7162800" cy="4572000"/>
          </a:xfrm>
        </p:spPr>
      </p:pic>
    </p:spTree>
    <p:extLst>
      <p:ext uri="{BB962C8B-B14F-4D97-AF65-F5344CB8AC3E}">
        <p14:creationId xmlns:p14="http://schemas.microsoft.com/office/powerpoint/2010/main" val="157107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32</TotalTime>
  <Words>132</Words>
  <Application>Microsoft Office PowerPoint</Application>
  <PresentationFormat>On-screen Show (4:3)</PresentationFormat>
  <Paragraphs>23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Equity</vt:lpstr>
      <vt:lpstr>Graph Searching Algorithms</vt:lpstr>
      <vt:lpstr>Representing Graphs – Adjacency list</vt:lpstr>
      <vt:lpstr>Representing Graphs – Adjacency Matrix</vt:lpstr>
      <vt:lpstr>Breadth First Search Algorithm</vt:lpstr>
      <vt:lpstr>BFS - Analysis</vt:lpstr>
      <vt:lpstr>Depth First Search Algorithm</vt:lpstr>
      <vt:lpstr>DFS – Example Graph</vt:lpstr>
      <vt:lpstr>DFS - Analysis</vt:lpstr>
      <vt:lpstr>DFS - Tree</vt:lpstr>
      <vt:lpstr>Cycle in a graph problem</vt:lpstr>
      <vt:lpstr>Cycle in a Graph - Algorithm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 Searching Algorithms</dc:title>
  <dc:creator/>
  <cp:lastModifiedBy>bbyrne</cp:lastModifiedBy>
  <cp:revision>7</cp:revision>
  <dcterms:created xsi:type="dcterms:W3CDTF">2006-08-16T00:00:00Z</dcterms:created>
  <dcterms:modified xsi:type="dcterms:W3CDTF">2011-07-18T21:32:17Z</dcterms:modified>
</cp:coreProperties>
</file>