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7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-1068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7/20/2011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7/20/2011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7/20/2011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7/20/2011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7/20/2011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7/20/2011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7/20/2011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7/20/2011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Dijkstra’s</a:t>
            </a:r>
            <a:r>
              <a:rPr lang="en-US" dirty="0" smtClean="0"/>
              <a:t> Algorithm</a:t>
            </a:r>
          </a:p>
          <a:p>
            <a:r>
              <a:rPr lang="en-US" dirty="0" smtClean="0"/>
              <a:t>Floyd’s Algorithm</a:t>
            </a:r>
          </a:p>
          <a:p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Shortest Path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04368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solidFill>
                  <a:srgbClr val="FFC000"/>
                </a:solidFill>
              </a:rPr>
              <a:t>Dijkstra’s</a:t>
            </a:r>
            <a:r>
              <a:rPr lang="en-US" dirty="0" smtClean="0">
                <a:solidFill>
                  <a:srgbClr val="FFC000"/>
                </a:solidFill>
              </a:rPr>
              <a:t> Algorithm - Picture</a:t>
            </a:r>
            <a:endParaRPr lang="en-US" dirty="0">
              <a:solidFill>
                <a:srgbClr val="FFC000"/>
              </a:solidFill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1752600"/>
            <a:ext cx="7960199" cy="3638550"/>
          </a:xfrm>
        </p:spPr>
      </p:pic>
    </p:spTree>
    <p:extLst>
      <p:ext uri="{BB962C8B-B14F-4D97-AF65-F5344CB8AC3E}">
        <p14:creationId xmlns:p14="http://schemas.microsoft.com/office/powerpoint/2010/main" val="7519034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>
                <a:solidFill>
                  <a:srgbClr val="FFC000"/>
                </a:solidFill>
              </a:rPr>
              <a:t>Dijkstra’s</a:t>
            </a:r>
            <a:r>
              <a:rPr lang="en-US" dirty="0" smtClean="0">
                <a:solidFill>
                  <a:srgbClr val="FFC000"/>
                </a:solidFill>
              </a:rPr>
              <a:t> Algorithm – Shortest Path</a:t>
            </a:r>
            <a:endParaRPr lang="en-US" dirty="0">
              <a:solidFill>
                <a:srgbClr val="FFC000"/>
              </a:solidFill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9627" y="1447800"/>
            <a:ext cx="7534245" cy="4495800"/>
          </a:xfrm>
        </p:spPr>
      </p:pic>
    </p:spTree>
    <p:extLst>
      <p:ext uri="{BB962C8B-B14F-4D97-AF65-F5344CB8AC3E}">
        <p14:creationId xmlns:p14="http://schemas.microsoft.com/office/powerpoint/2010/main" val="42858360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solidFill>
                  <a:srgbClr val="FFC000"/>
                </a:solidFill>
              </a:rPr>
              <a:t>Dijkstra’s</a:t>
            </a:r>
            <a:r>
              <a:rPr lang="en-US" dirty="0" smtClean="0">
                <a:solidFill>
                  <a:srgbClr val="FFC000"/>
                </a:solidFill>
              </a:rPr>
              <a:t> Algorithm - Analysis</a:t>
            </a:r>
            <a:endParaRPr lang="en-US" dirty="0">
              <a:solidFill>
                <a:srgbClr val="FFC000"/>
              </a:solidFill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1905000"/>
            <a:ext cx="7810500" cy="3280152"/>
          </a:xfrm>
        </p:spPr>
      </p:pic>
    </p:spTree>
    <p:extLst>
      <p:ext uri="{BB962C8B-B14F-4D97-AF65-F5344CB8AC3E}">
        <p14:creationId xmlns:p14="http://schemas.microsoft.com/office/powerpoint/2010/main" val="25298944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304800"/>
            <a:ext cx="7772400" cy="1143000"/>
          </a:xfrm>
        </p:spPr>
        <p:txBody>
          <a:bodyPr/>
          <a:lstStyle/>
          <a:p>
            <a:r>
              <a:rPr lang="en-US" dirty="0" smtClean="0">
                <a:solidFill>
                  <a:srgbClr val="FFC000"/>
                </a:solidFill>
              </a:rPr>
              <a:t>Shortest Path’s – on a DAG</a:t>
            </a:r>
            <a:endParaRPr lang="en-US" dirty="0">
              <a:solidFill>
                <a:srgbClr val="FFC000"/>
              </a:solidFill>
            </a:endParaRPr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" y="1524000"/>
            <a:ext cx="7464225" cy="3810000"/>
          </a:xfrm>
        </p:spPr>
      </p:pic>
    </p:spTree>
    <p:extLst>
      <p:ext uri="{BB962C8B-B14F-4D97-AF65-F5344CB8AC3E}">
        <p14:creationId xmlns:p14="http://schemas.microsoft.com/office/powerpoint/2010/main" val="6505128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All Points Shortest Path – Floyd’s </a:t>
            </a:r>
            <a:r>
              <a:rPr lang="en-US" dirty="0" err="1" smtClean="0">
                <a:solidFill>
                  <a:srgbClr val="FF0000"/>
                </a:solidFill>
              </a:rPr>
              <a:t>Algo</a:t>
            </a:r>
            <a:endParaRPr lang="en-US" dirty="0">
              <a:solidFill>
                <a:srgbClr val="FF0000"/>
              </a:solidFill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95400" y="1447800"/>
            <a:ext cx="6629400" cy="4905475"/>
          </a:xfrm>
        </p:spPr>
      </p:pic>
    </p:spTree>
    <p:extLst>
      <p:ext uri="{BB962C8B-B14F-4D97-AF65-F5344CB8AC3E}">
        <p14:creationId xmlns:p14="http://schemas.microsoft.com/office/powerpoint/2010/main" val="6243400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Floyd’s Algorithm – Code/Analysis</a:t>
            </a:r>
            <a:endParaRPr lang="en-US" dirty="0">
              <a:solidFill>
                <a:srgbClr val="FF0000"/>
              </a:solidFill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800" y="1981200"/>
            <a:ext cx="6643868" cy="3124200"/>
          </a:xfrm>
        </p:spPr>
      </p:pic>
    </p:spTree>
    <p:extLst>
      <p:ext uri="{BB962C8B-B14F-4D97-AF65-F5344CB8AC3E}">
        <p14:creationId xmlns:p14="http://schemas.microsoft.com/office/powerpoint/2010/main" val="17989083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69</TotalTime>
  <Words>36</Words>
  <Application>Microsoft Office PowerPoint</Application>
  <PresentationFormat>On-screen Show (4:3)</PresentationFormat>
  <Paragraphs>9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Equity</vt:lpstr>
      <vt:lpstr>Shortest Path</vt:lpstr>
      <vt:lpstr>Dijkstra’s Algorithm - Picture</vt:lpstr>
      <vt:lpstr>Dijkstra’s Algorithm – Shortest Path</vt:lpstr>
      <vt:lpstr>Dijkstra’s Algorithm - Analysis</vt:lpstr>
      <vt:lpstr>Shortest Path’s – on a DAG</vt:lpstr>
      <vt:lpstr>All Points Shortest Path – Floyd’s Algo</vt:lpstr>
      <vt:lpstr>Floyd’s Algorithm – Code/Analysis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Shortest Path</dc:title>
  <dc:creator/>
  <cp:lastModifiedBy>bbyrne</cp:lastModifiedBy>
  <cp:revision>7</cp:revision>
  <dcterms:created xsi:type="dcterms:W3CDTF">2006-08-16T00:00:00Z</dcterms:created>
  <dcterms:modified xsi:type="dcterms:W3CDTF">2011-07-20T20:06:09Z</dcterms:modified>
</cp:coreProperties>
</file>