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1/16/Poisson_pmf.svg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Dynamic Pricing 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Airplane example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412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1.1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Plane has 100 seats</a:t>
            </a:r>
          </a:p>
          <a:p>
            <a:r>
              <a:rPr lang="en-US" dirty="0" smtClean="0"/>
              <a:t>Fare 1 = $59</a:t>
            </a:r>
          </a:p>
          <a:p>
            <a:r>
              <a:rPr lang="en-US" dirty="0" smtClean="0"/>
              <a:t>Fare 2 = $99</a:t>
            </a:r>
          </a:p>
          <a:p>
            <a:r>
              <a:rPr lang="en-US" dirty="0" smtClean="0"/>
              <a:t>You know that exactly 40 people will come the last week and want to pay $99 for a seat.</a:t>
            </a:r>
          </a:p>
          <a:p>
            <a:r>
              <a:rPr lang="en-US" dirty="0" smtClean="0"/>
              <a:t> There are an unlimited number of Class 1 customers</a:t>
            </a:r>
          </a:p>
          <a:p>
            <a:endParaRPr lang="en-US" dirty="0"/>
          </a:p>
          <a:p>
            <a:pPr marL="68580" indent="0">
              <a:buNone/>
            </a:pPr>
            <a:r>
              <a:rPr lang="en-US" dirty="0" smtClean="0"/>
              <a:t>How many seats should you protect for class 2?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643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1.2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Plane has 100 seats</a:t>
            </a:r>
          </a:p>
          <a:p>
            <a:r>
              <a:rPr lang="en-US" dirty="0" smtClean="0"/>
              <a:t>Fare 1 = $59</a:t>
            </a:r>
          </a:p>
          <a:p>
            <a:r>
              <a:rPr lang="en-US" dirty="0" smtClean="0"/>
              <a:t>Fare 2 = $99</a:t>
            </a:r>
          </a:p>
          <a:p>
            <a:r>
              <a:rPr lang="en-US" dirty="0" smtClean="0"/>
              <a:t>There’s a 50% chance that 40 people will come the last week and want to pay $99 for a seat. And a 50% chance that 60 will.</a:t>
            </a:r>
          </a:p>
          <a:p>
            <a:r>
              <a:rPr lang="en-US" dirty="0" smtClean="0"/>
              <a:t>There is an unlimited number of Fare 1 customers?</a:t>
            </a:r>
          </a:p>
          <a:p>
            <a:endParaRPr lang="en-US" dirty="0"/>
          </a:p>
          <a:p>
            <a:pPr marL="68580" indent="0">
              <a:buNone/>
            </a:pPr>
            <a:r>
              <a:rPr lang="en-US" dirty="0" smtClean="0"/>
              <a:t>How many seats should you protect for class 2?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5008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Poisson Random Variable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286000"/>
            <a:ext cx="8474481" cy="13472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6" name="Picture 2" descr="File:Poisson pmf.svg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3923" y="3657600"/>
            <a:ext cx="3429000" cy="27432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6308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1.3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Plane has 100 seats</a:t>
            </a:r>
          </a:p>
          <a:p>
            <a:r>
              <a:rPr lang="en-US" dirty="0" smtClean="0"/>
              <a:t>Fare 1 = $59</a:t>
            </a:r>
          </a:p>
          <a:p>
            <a:r>
              <a:rPr lang="en-US" dirty="0" smtClean="0"/>
              <a:t>Fare 2 = $99</a:t>
            </a:r>
          </a:p>
          <a:p>
            <a:r>
              <a:rPr lang="en-US" dirty="0" smtClean="0"/>
              <a:t>The number of people wanting to pay fare 2 will be distributed as Poisson with </a:t>
            </a:r>
            <a:r>
              <a:rPr lang="en-US" dirty="0" smtClean="0"/>
              <a:t>parameter 40.</a:t>
            </a:r>
            <a:endParaRPr lang="en-US" dirty="0" smtClean="0"/>
          </a:p>
          <a:p>
            <a:r>
              <a:rPr lang="en-US" dirty="0" smtClean="0"/>
              <a:t>There is an unlimited number of Fare 1 customers?</a:t>
            </a:r>
          </a:p>
          <a:p>
            <a:endParaRPr lang="en-US" dirty="0"/>
          </a:p>
          <a:p>
            <a:pPr marL="68580" indent="0">
              <a:buNone/>
            </a:pPr>
            <a:r>
              <a:rPr lang="en-US" dirty="0" smtClean="0"/>
              <a:t>How many seats should you protect for class 2?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296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Same Seats-Different Prices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Business Travelers</a:t>
            </a:r>
          </a:p>
          <a:p>
            <a:r>
              <a:rPr lang="en-US" dirty="0" smtClean="0"/>
              <a:t>Vacationers</a:t>
            </a:r>
          </a:p>
          <a:p>
            <a:r>
              <a:rPr lang="en-US" dirty="0" smtClean="0"/>
              <a:t>Frequent </a:t>
            </a:r>
            <a:r>
              <a:rPr lang="en-US" dirty="0" smtClean="0"/>
              <a:t>Flyers</a:t>
            </a:r>
          </a:p>
          <a:p>
            <a:r>
              <a:rPr lang="en-US" dirty="0" smtClean="0"/>
              <a:t>Etc.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45497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Pricing Levels 1,2,3 </a:t>
            </a:r>
            <a:r>
              <a:rPr lang="en-US" dirty="0" err="1" smtClean="0"/>
              <a:t>etc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Level 1 – lowest fare</a:t>
            </a:r>
          </a:p>
          <a:p>
            <a:r>
              <a:rPr lang="en-US" dirty="0" smtClean="0"/>
              <a:t>Level 2 – next lowest</a:t>
            </a:r>
          </a:p>
          <a:p>
            <a:r>
              <a:rPr lang="en-US" dirty="0" smtClean="0"/>
              <a:t>…</a:t>
            </a:r>
          </a:p>
          <a:p>
            <a:r>
              <a:rPr lang="en-US" dirty="0" smtClean="0"/>
              <a:t>Level N – highest fare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3601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- 2 levels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Vacationers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en-US" dirty="0" smtClean="0"/>
              <a:t>Can plan weeks/months in advance</a:t>
            </a:r>
          </a:p>
          <a:p>
            <a:pPr lvl="1"/>
            <a:r>
              <a:rPr lang="en-US" dirty="0" smtClean="0"/>
              <a:t>Typically stay over Saturday night</a:t>
            </a:r>
          </a:p>
          <a:p>
            <a:pPr marL="365760" lvl="1" indent="0">
              <a:buNone/>
            </a:pP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Business Travelers</a:t>
            </a:r>
          </a:p>
          <a:p>
            <a:pPr lvl="1"/>
            <a:r>
              <a:rPr lang="en-US" dirty="0" smtClean="0"/>
              <a:t>Typically plan a few days in advance</a:t>
            </a:r>
          </a:p>
          <a:p>
            <a:pPr lvl="1"/>
            <a:r>
              <a:rPr lang="en-US" dirty="0" smtClean="0"/>
              <a:t>Typically do not stay over Saturday night.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3457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Level 1 tickets are sold in their </a:t>
            </a:r>
            <a:r>
              <a:rPr lang="en-US" dirty="0" smtClean="0"/>
              <a:t>entirety </a:t>
            </a:r>
            <a:r>
              <a:rPr lang="en-US" dirty="0" smtClean="0"/>
              <a:t>before any Level 2 tickets are sold</a:t>
            </a:r>
          </a:p>
          <a:p>
            <a:r>
              <a:rPr lang="en-US" dirty="0" smtClean="0"/>
              <a:t>Once level 2 tickets start selling, no level one tickets can be sold.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2932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Plane has 100 seats</a:t>
            </a:r>
          </a:p>
          <a:p>
            <a:r>
              <a:rPr lang="en-US" dirty="0" smtClean="0"/>
              <a:t>Vacationers pay $59 each way. </a:t>
            </a:r>
          </a:p>
          <a:p>
            <a:r>
              <a:rPr lang="en-US" dirty="0" smtClean="0"/>
              <a:t>Business travelers pay $99 each way</a:t>
            </a:r>
          </a:p>
          <a:p>
            <a:r>
              <a:rPr lang="en-US" dirty="0" smtClean="0"/>
              <a:t>Vacationers price is in effect up until 7 days before flight</a:t>
            </a:r>
          </a:p>
          <a:p>
            <a:r>
              <a:rPr lang="en-US" dirty="0" smtClean="0"/>
              <a:t>From 7 days to 0 days until the flight, the price is $99</a:t>
            </a:r>
          </a:p>
          <a:p>
            <a:r>
              <a:rPr lang="en-US" dirty="0" smtClean="0"/>
              <a:t>Once the flight takes off, no more seat are sold and there may be empty seats.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8332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many seats should be “</a:t>
            </a:r>
            <a:r>
              <a:rPr lang="en-US" b="1" dirty="0" smtClean="0"/>
              <a:t>protect</a:t>
            </a:r>
            <a:r>
              <a:rPr lang="en-US" dirty="0" smtClean="0"/>
              <a:t>” for the Business travelers to maximize the revenue of the flight?</a:t>
            </a:r>
          </a:p>
          <a:p>
            <a:pPr marL="6858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39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to many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957507" cy="369614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Suppose you reserve 70 for business travelers</a:t>
            </a:r>
          </a:p>
          <a:p>
            <a:r>
              <a:rPr lang="en-US" dirty="0"/>
              <a:t>A</a:t>
            </a:r>
            <a:r>
              <a:rPr lang="en-US" dirty="0" smtClean="0"/>
              <a:t>nd 100 vacationers want to get on the plane…you would only sell 30 seats to them. </a:t>
            </a:r>
          </a:p>
          <a:p>
            <a:r>
              <a:rPr lang="en-US" dirty="0" smtClean="0"/>
              <a:t>Then suppose only 40 business travelers want tickets during the last week…you would sell them all but the plane would go out with 30 empty seats. </a:t>
            </a:r>
          </a:p>
          <a:p>
            <a:pPr marL="68580" indent="0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Result</a:t>
            </a:r>
          </a:p>
          <a:p>
            <a:pPr marL="68580" indent="0">
              <a:buNone/>
            </a:pPr>
            <a:r>
              <a:rPr lang="en-US" dirty="0" smtClean="0"/>
              <a:t>You would have protected too many business seats and lose out on </a:t>
            </a:r>
            <a:r>
              <a:rPr lang="en-US" dirty="0" smtClean="0"/>
              <a:t>selling </a:t>
            </a:r>
            <a:r>
              <a:rPr lang="en-US" dirty="0" smtClean="0"/>
              <a:t>more seats to Vacationers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1407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Protecting to few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Suppose you reserve 30 for business travelers</a:t>
            </a:r>
          </a:p>
          <a:p>
            <a:r>
              <a:rPr lang="en-US" dirty="0"/>
              <a:t>A</a:t>
            </a:r>
            <a:r>
              <a:rPr lang="en-US" dirty="0" smtClean="0"/>
              <a:t>nd 100 vacationers want to get on the plane…you would only sell 70 seats to them. </a:t>
            </a:r>
          </a:p>
          <a:p>
            <a:r>
              <a:rPr lang="en-US" dirty="0" smtClean="0"/>
              <a:t>Then suppose 40 business travelers want tickets during the last week…you could only sell the 30 seats you have left.  You would have to turn away 10 Business customers. </a:t>
            </a:r>
          </a:p>
          <a:p>
            <a:pPr marL="68580" indent="0">
              <a:buNone/>
            </a:pPr>
            <a:endParaRPr lang="en-US" b="1" dirty="0" smtClean="0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Result</a:t>
            </a:r>
            <a:endParaRPr lang="en-US" b="1" dirty="0">
              <a:solidFill>
                <a:srgbClr val="FF0000"/>
              </a:solidFill>
            </a:endParaRPr>
          </a:p>
          <a:p>
            <a:pPr marL="68580" indent="0">
              <a:buNone/>
            </a:pPr>
            <a:r>
              <a:rPr lang="en-US" dirty="0" smtClean="0"/>
              <a:t>You would have protected too few business seats and sold vacationers seats </a:t>
            </a:r>
            <a:r>
              <a:rPr lang="en-US" dirty="0" smtClean="0"/>
              <a:t>that Business </a:t>
            </a:r>
            <a:r>
              <a:rPr lang="en-US" dirty="0" smtClean="0"/>
              <a:t>people </a:t>
            </a:r>
            <a:r>
              <a:rPr lang="en-US" dirty="0" smtClean="0"/>
              <a:t>would</a:t>
            </a:r>
            <a:r>
              <a:rPr lang="en-US" dirty="0" smtClean="0"/>
              <a:t> </a:t>
            </a:r>
            <a:r>
              <a:rPr lang="en-US" dirty="0" smtClean="0"/>
              <a:t>have paid more money for.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0102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49</TotalTime>
  <Words>515</Words>
  <Application>Microsoft Office PowerPoint</Application>
  <PresentationFormat>On-screen Show (4:3)</PresentationFormat>
  <Paragraphs>71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Austin</vt:lpstr>
      <vt:lpstr> Dynamic Pricing </vt:lpstr>
      <vt:lpstr>Same Seats-Different Prices</vt:lpstr>
      <vt:lpstr>Pricing Levels 1,2,3 etc</vt:lpstr>
      <vt:lpstr>Example - 2 levels</vt:lpstr>
      <vt:lpstr>Assumptions</vt:lpstr>
      <vt:lpstr>Example data</vt:lpstr>
      <vt:lpstr>Question</vt:lpstr>
      <vt:lpstr>Protecting to many</vt:lpstr>
      <vt:lpstr>Protecting to few</vt:lpstr>
      <vt:lpstr>Example 1.1</vt:lpstr>
      <vt:lpstr>Example 1.2</vt:lpstr>
      <vt:lpstr>Poisson Random Variable</vt:lpstr>
      <vt:lpstr>Example 1.3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 Pricing</dc:title>
  <dc:creator>Byrne, William</dc:creator>
  <cp:lastModifiedBy>Byrne, William</cp:lastModifiedBy>
  <cp:revision>9</cp:revision>
  <dcterms:created xsi:type="dcterms:W3CDTF">2006-08-16T00:00:00Z</dcterms:created>
  <dcterms:modified xsi:type="dcterms:W3CDTF">2013-03-26T19:44:56Z</dcterms:modified>
</cp:coreProperties>
</file>