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77000" cy="2590800"/>
          </a:xfrm>
        </p:spPr>
        <p:txBody>
          <a:bodyPr/>
          <a:lstStyle/>
          <a:p>
            <a:r>
              <a:rPr lang="en-US" dirty="0" smtClean="0"/>
              <a:t>Paging</a:t>
            </a:r>
          </a:p>
          <a:p>
            <a:r>
              <a:rPr lang="en-US" dirty="0" smtClean="0"/>
              <a:t>Write back vs. Write through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Memory Hierarchy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1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91" y="1447800"/>
            <a:ext cx="5407818" cy="4572000"/>
          </a:xfrm>
        </p:spPr>
      </p:pic>
    </p:spTree>
    <p:extLst>
      <p:ext uri="{BB962C8B-B14F-4D97-AF65-F5344CB8AC3E}">
        <p14:creationId xmlns:p14="http://schemas.microsoft.com/office/powerpoint/2010/main" val="107474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91" y="1447800"/>
            <a:ext cx="5407818" cy="4572000"/>
          </a:xfrm>
        </p:spPr>
      </p:pic>
    </p:spTree>
    <p:extLst>
      <p:ext uri="{BB962C8B-B14F-4D97-AF65-F5344CB8AC3E}">
        <p14:creationId xmlns:p14="http://schemas.microsoft.com/office/powerpoint/2010/main" val="1940710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956" y="1447800"/>
            <a:ext cx="5433287" cy="4572000"/>
          </a:xfrm>
        </p:spPr>
      </p:pic>
    </p:spTree>
    <p:extLst>
      <p:ext uri="{BB962C8B-B14F-4D97-AF65-F5344CB8AC3E}">
        <p14:creationId xmlns:p14="http://schemas.microsoft.com/office/powerpoint/2010/main" val="702039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956" y="1447800"/>
            <a:ext cx="5433287" cy="4572000"/>
          </a:xfrm>
        </p:spPr>
      </p:pic>
    </p:spTree>
    <p:extLst>
      <p:ext uri="{BB962C8B-B14F-4D97-AF65-F5344CB8AC3E}">
        <p14:creationId xmlns:p14="http://schemas.microsoft.com/office/powerpoint/2010/main" val="1945607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956" y="1447800"/>
            <a:ext cx="5433287" cy="4572000"/>
          </a:xfrm>
        </p:spPr>
      </p:pic>
    </p:spTree>
    <p:extLst>
      <p:ext uri="{BB962C8B-B14F-4D97-AF65-F5344CB8AC3E}">
        <p14:creationId xmlns:p14="http://schemas.microsoft.com/office/powerpoint/2010/main" val="129661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91" y="1447800"/>
            <a:ext cx="5407818" cy="4572000"/>
          </a:xfrm>
        </p:spPr>
      </p:pic>
    </p:spTree>
    <p:extLst>
      <p:ext uri="{BB962C8B-B14F-4D97-AF65-F5344CB8AC3E}">
        <p14:creationId xmlns:p14="http://schemas.microsoft.com/office/powerpoint/2010/main" val="1109247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91" y="1447800"/>
            <a:ext cx="5407818" cy="4572000"/>
          </a:xfrm>
        </p:spPr>
      </p:pic>
    </p:spTree>
    <p:extLst>
      <p:ext uri="{BB962C8B-B14F-4D97-AF65-F5344CB8AC3E}">
        <p14:creationId xmlns:p14="http://schemas.microsoft.com/office/powerpoint/2010/main" val="4051214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91" y="1447800"/>
            <a:ext cx="5407818" cy="4572000"/>
          </a:xfrm>
        </p:spPr>
      </p:pic>
    </p:spTree>
    <p:extLst>
      <p:ext uri="{BB962C8B-B14F-4D97-AF65-F5344CB8AC3E}">
        <p14:creationId xmlns:p14="http://schemas.microsoft.com/office/powerpoint/2010/main" val="4203703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91" y="1447800"/>
            <a:ext cx="5407818" cy="4572000"/>
          </a:xfrm>
        </p:spPr>
      </p:pic>
    </p:spTree>
    <p:extLst>
      <p:ext uri="{BB962C8B-B14F-4D97-AF65-F5344CB8AC3E}">
        <p14:creationId xmlns:p14="http://schemas.microsoft.com/office/powerpoint/2010/main" val="1294470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145</TotalTime>
  <Words>9</Words>
  <Application>Microsoft Office PowerPoint</Application>
  <PresentationFormat>On-screen Show (4:3)</PresentationFormat>
  <Paragraphs>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Franklin Gothic Book</vt:lpstr>
      <vt:lpstr>Perpetua</vt:lpstr>
      <vt:lpstr>Wingdings 2</vt:lpstr>
      <vt:lpstr>Equity</vt:lpstr>
      <vt:lpstr>Memory Hierarchy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QuickSort</dc:title>
  <dc:creator>bill HP</dc:creator>
  <cp:lastModifiedBy>bill byrne</cp:lastModifiedBy>
  <cp:revision>22</cp:revision>
  <dcterms:created xsi:type="dcterms:W3CDTF">2006-08-16T00:00:00Z</dcterms:created>
  <dcterms:modified xsi:type="dcterms:W3CDTF">2016-10-25T20:01:46Z</dcterms:modified>
</cp:coreProperties>
</file>