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3" r:id="rId7"/>
    <p:sldId id="264" r:id="rId8"/>
    <p:sldId id="269" r:id="rId9"/>
    <p:sldId id="268" r:id="rId10"/>
    <p:sldId id="261" r:id="rId11"/>
    <p:sldId id="260" r:id="rId12"/>
    <p:sldId id="262" r:id="rId13"/>
    <p:sldId id="265" r:id="rId14"/>
    <p:sldId id="266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77000" cy="2590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1 bit Comparators</a:t>
            </a:r>
          </a:p>
          <a:p>
            <a:r>
              <a:rPr lang="en-US" dirty="0" smtClean="0"/>
              <a:t>Comparator chips</a:t>
            </a:r>
          </a:p>
          <a:p>
            <a:r>
              <a:rPr lang="en-US" dirty="0" smtClean="0"/>
              <a:t>Negative/zero checkers</a:t>
            </a:r>
          </a:p>
          <a:p>
            <a:r>
              <a:rPr lang="en-US" dirty="0" smtClean="0"/>
              <a:t>Full Adders</a:t>
            </a:r>
          </a:p>
          <a:p>
            <a:r>
              <a:rPr lang="en-US" dirty="0" err="1" smtClean="0"/>
              <a:t>Incrementor</a:t>
            </a:r>
            <a:endParaRPr lang="en-US" dirty="0" smtClean="0"/>
          </a:p>
          <a:p>
            <a:r>
              <a:rPr lang="en-US" dirty="0" smtClean="0"/>
              <a:t>TLB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Hardware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1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in Decimal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110 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 carry vector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193</a:t>
            </a:r>
          </a:p>
          <a:p>
            <a:pPr marL="0" indent="0">
              <a:buNone/>
            </a:pPr>
            <a:r>
              <a:rPr lang="en-US" u="sng" dirty="0" smtClean="0"/>
              <a:t>  + 698</a:t>
            </a:r>
          </a:p>
          <a:p>
            <a:pPr marL="0" indent="0">
              <a:buNone/>
            </a:pPr>
            <a:r>
              <a:rPr lang="en-US" dirty="0" smtClean="0"/>
              <a:t>     891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1110 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 carry vector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0111  </a:t>
            </a:r>
            <a:r>
              <a:rPr lang="en-US" dirty="0" smtClean="0">
                <a:sym typeface="Wingdings" panose="05000000000000000000" pitchFamily="2" charset="2"/>
              </a:rPr>
              <a:t> 7</a:t>
            </a:r>
            <a:endParaRPr lang="en-US" dirty="0"/>
          </a:p>
          <a:p>
            <a:pPr marL="0" indent="0">
              <a:buNone/>
            </a:pPr>
            <a:r>
              <a:rPr lang="en-US" u="sng" dirty="0"/>
              <a:t> </a:t>
            </a:r>
            <a:r>
              <a:rPr lang="en-US" u="sng" dirty="0" smtClean="0"/>
              <a:t>+ 0011  </a:t>
            </a:r>
            <a:r>
              <a:rPr lang="en-US" u="sng" dirty="0" smtClean="0">
                <a:sym typeface="Wingdings" panose="05000000000000000000" pitchFamily="2" charset="2"/>
              </a:rPr>
              <a:t> 3</a:t>
            </a:r>
            <a:endParaRPr lang="en-US" u="sng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 1010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14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input 2 output full adder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225" y="2066925"/>
            <a:ext cx="5238750" cy="3333750"/>
          </a:xfrm>
        </p:spPr>
      </p:pic>
    </p:spTree>
    <p:extLst>
      <p:ext uri="{BB962C8B-B14F-4D97-AF65-F5344CB8AC3E}">
        <p14:creationId xmlns:p14="http://schemas.microsoft.com/office/powerpoint/2010/main" val="48055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Ripple Adder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415" y="2057400"/>
            <a:ext cx="6148386" cy="3026897"/>
          </a:xfrm>
        </p:spPr>
      </p:pic>
    </p:spTree>
    <p:extLst>
      <p:ext uri="{BB962C8B-B14F-4D97-AF65-F5344CB8AC3E}">
        <p14:creationId xmlns:p14="http://schemas.microsoft.com/office/powerpoint/2010/main" val="326553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Incrementor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Even numbers get the low order bit turned to 1</a:t>
            </a:r>
          </a:p>
          <a:p>
            <a:pPr marL="0" indent="0">
              <a:buNone/>
            </a:pPr>
            <a:r>
              <a:rPr lang="en-US" dirty="0" smtClean="0"/>
              <a:t>0000 0000 </a:t>
            </a:r>
            <a:r>
              <a:rPr lang="en-US" dirty="0" smtClean="0">
                <a:sym typeface="Wingdings" panose="05000000000000000000" pitchFamily="2" charset="2"/>
              </a:rPr>
              <a:t> 0000 000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</a:t>
            </a:r>
          </a:p>
          <a:p>
            <a:pPr marL="0" indent="0">
              <a:buNone/>
            </a:pPr>
            <a:r>
              <a:rPr lang="en-US" dirty="0" smtClean="0"/>
              <a:t>0010 1010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0010 101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</a:t>
            </a:r>
            <a:endParaRPr lang="en-US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Odd numbers get the rightmost 0 turned to 1 and all 1’s right of it turned to 0’s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0000 0001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smtClean="0"/>
              <a:t>0000 00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0101 0111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smtClean="0"/>
              <a:t>0101 </a:t>
            </a:r>
            <a:r>
              <a:rPr lang="en-US" dirty="0" smtClean="0">
                <a:solidFill>
                  <a:srgbClr val="FF0000"/>
                </a:solidFill>
              </a:rPr>
              <a:t>1000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0</a:t>
            </a:r>
            <a:r>
              <a:rPr lang="en-US" smtClean="0"/>
              <a:t>111 </a:t>
            </a:r>
            <a:r>
              <a:rPr lang="en-US" dirty="0" smtClean="0"/>
              <a:t>1111 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1000</a:t>
            </a:r>
            <a:r>
              <a:rPr lang="en-US" dirty="0" smtClean="0">
                <a:solidFill>
                  <a:srgbClr val="FF0000"/>
                </a:solidFill>
              </a:rPr>
              <a:t> 0000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97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Incrementor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47800"/>
            <a:ext cx="4724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905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 Lookaside Buffer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6477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854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Processor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584" y="1447800"/>
            <a:ext cx="5538032" cy="4572000"/>
          </a:xfrm>
        </p:spPr>
      </p:pic>
    </p:spTree>
    <p:extLst>
      <p:ext uri="{BB962C8B-B14F-4D97-AF65-F5344CB8AC3E}">
        <p14:creationId xmlns:p14="http://schemas.microsoft.com/office/powerpoint/2010/main" val="49064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XNOR gate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4724400"/>
            <a:ext cx="7772400" cy="1295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Gate Latency time</a:t>
            </a:r>
          </a:p>
          <a:p>
            <a:pPr marL="0" indent="0">
              <a:buNone/>
            </a:pPr>
            <a:r>
              <a:rPr lang="en-US" dirty="0" smtClean="0"/>
              <a:t>Not is 20, AND is 40 and OR is 50 Nanoseconds</a:t>
            </a:r>
          </a:p>
          <a:p>
            <a:pPr marL="0" indent="0">
              <a:buNone/>
            </a:pPr>
            <a:r>
              <a:rPr lang="en-US" dirty="0" smtClean="0"/>
              <a:t>Gate total </a:t>
            </a:r>
            <a:r>
              <a:rPr lang="en-US" dirty="0" err="1" smtClean="0"/>
              <a:t>latancy</a:t>
            </a:r>
            <a:r>
              <a:rPr lang="en-US" dirty="0" smtClean="0"/>
              <a:t> is 20+40+50=110 nanoseconds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970107"/>
            <a:ext cx="3581399" cy="1530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81200"/>
            <a:ext cx="3462337" cy="1490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06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XNOR gate truth table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233" y="2438400"/>
            <a:ext cx="6547274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bit comparator chip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914905"/>
            <a:ext cx="4419600" cy="3403093"/>
          </a:xfrm>
        </p:spPr>
      </p:pic>
    </p:spTree>
    <p:extLst>
      <p:ext uri="{BB962C8B-B14F-4D97-AF65-F5344CB8AC3E}">
        <p14:creationId xmlns:p14="http://schemas.microsoft.com/office/powerpoint/2010/main" val="278612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bit Ander</a:t>
            </a:r>
            <a:endParaRPr lang="en-US" dirty="0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752600"/>
            <a:ext cx="5440953" cy="3842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36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Bit Invertor</a:t>
            </a:r>
            <a:endParaRPr 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99" y="2362200"/>
            <a:ext cx="4836541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050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Checker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62200"/>
            <a:ext cx="4003791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3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 Checker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031" y="2204485"/>
            <a:ext cx="3089138" cy="3058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991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203</TotalTime>
  <Words>153</Words>
  <Application>Microsoft Office PowerPoint</Application>
  <PresentationFormat>On-screen Show (4:3)</PresentationFormat>
  <Paragraphs>42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Franklin Gothic Book</vt:lpstr>
      <vt:lpstr>Perpetua</vt:lpstr>
      <vt:lpstr>Wingdings</vt:lpstr>
      <vt:lpstr>Wingdings 2</vt:lpstr>
      <vt:lpstr>Equity</vt:lpstr>
      <vt:lpstr>Hardware Components</vt:lpstr>
      <vt:lpstr>Simple Processor</vt:lpstr>
      <vt:lpstr>XNOR gate</vt:lpstr>
      <vt:lpstr>XNOR gate truth table</vt:lpstr>
      <vt:lpstr>4 bit comparator chip</vt:lpstr>
      <vt:lpstr>4 bit Ander</vt:lpstr>
      <vt:lpstr>4 Bit Invertor</vt:lpstr>
      <vt:lpstr>Negative Checker</vt:lpstr>
      <vt:lpstr>Zero Checker</vt:lpstr>
      <vt:lpstr>Adding in Decimal</vt:lpstr>
      <vt:lpstr>3 input 2 output full adder</vt:lpstr>
      <vt:lpstr>Ripple Adder</vt:lpstr>
      <vt:lpstr>Incrementor</vt:lpstr>
      <vt:lpstr>Incrementor</vt:lpstr>
      <vt:lpstr>Translation Lookaside Buffer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QuickSort</dc:title>
  <dc:creator>bill HP</dc:creator>
  <cp:lastModifiedBy>Bill Byrne</cp:lastModifiedBy>
  <cp:revision>23</cp:revision>
  <dcterms:created xsi:type="dcterms:W3CDTF">2006-08-16T00:00:00Z</dcterms:created>
  <dcterms:modified xsi:type="dcterms:W3CDTF">2019-10-11T16:57:42Z</dcterms:modified>
</cp:coreProperties>
</file>