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9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44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64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2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5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4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5C91A1-93BA-4CA3-B569-0C61634EA70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3AC12-A7D8-4E1D-B883-D21EF40E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Entity-Relationship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Rectangles</a:t>
            </a:r>
            <a:r>
              <a:rPr lang="en-US" dirty="0"/>
              <a:t> – Represent entity sets</a:t>
            </a:r>
          </a:p>
          <a:p>
            <a:pPr lvl="0"/>
            <a:r>
              <a:rPr lang="en-US" b="1" dirty="0"/>
              <a:t>Ellipses</a:t>
            </a:r>
            <a:r>
              <a:rPr lang="en-US" dirty="0"/>
              <a:t> – Represent attributes</a:t>
            </a:r>
          </a:p>
          <a:p>
            <a:pPr lvl="0"/>
            <a:r>
              <a:rPr lang="en-US" b="1" dirty="0"/>
              <a:t>Diamonds</a:t>
            </a:r>
            <a:r>
              <a:rPr lang="en-US" dirty="0"/>
              <a:t> – Represent relationship sets</a:t>
            </a:r>
          </a:p>
          <a:p>
            <a:pPr lvl="0"/>
            <a:r>
              <a:rPr lang="en-US" b="1" dirty="0"/>
              <a:t>Lines</a:t>
            </a:r>
            <a:r>
              <a:rPr lang="en-US" dirty="0"/>
              <a:t> – Link attributes to entity sets and entity sets to relationship sets</a:t>
            </a:r>
          </a:p>
          <a:p>
            <a:pPr lvl="0"/>
            <a:r>
              <a:rPr lang="en-US" b="1" dirty="0"/>
              <a:t>Double ellipses</a:t>
            </a:r>
            <a:r>
              <a:rPr lang="en-US" dirty="0"/>
              <a:t> – Represent multivalued attributes</a:t>
            </a:r>
          </a:p>
          <a:p>
            <a:pPr lvl="0"/>
            <a:r>
              <a:rPr lang="en-US" b="1" dirty="0"/>
              <a:t>Dashed ellipses</a:t>
            </a:r>
            <a:r>
              <a:rPr lang="en-US" dirty="0"/>
              <a:t> – Denote derived attributes</a:t>
            </a:r>
          </a:p>
          <a:p>
            <a:pPr lvl="0"/>
            <a:r>
              <a:rPr lang="en-US" b="1" dirty="0"/>
              <a:t>Double Lines</a:t>
            </a:r>
            <a:r>
              <a:rPr lang="en-US" dirty="0"/>
              <a:t> – Indicate total participation of an entity in a relationship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E-R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156" y="2850079"/>
            <a:ext cx="9316828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(not related) Account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850" y="2756888"/>
            <a:ext cx="6000300" cy="29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(1-N)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850" y="2756888"/>
            <a:ext cx="6000300" cy="29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(M-N)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219" y="2557463"/>
            <a:ext cx="560515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18213" y="747466"/>
            <a:ext cx="4963886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88821" y="653164"/>
            <a:ext cx="6783284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76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Entity-Relationship Model</vt:lpstr>
      <vt:lpstr>E-R diagram</vt:lpstr>
      <vt:lpstr>Example of an E-R diagram</vt:lpstr>
      <vt:lpstr>Customer (not related) Account</vt:lpstr>
      <vt:lpstr>Customer (1-N) Account</vt:lpstr>
      <vt:lpstr>Customer (M-N) Account</vt:lpstr>
      <vt:lpstr>PowerPoint Presentation</vt:lpstr>
      <vt:lpstr>PowerPoint Presentation</vt:lpstr>
    </vt:vector>
  </TitlesOfParts>
  <Company>Information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Entity-Relationship Model</dc:title>
  <dc:creator>Byrne, William</dc:creator>
  <cp:lastModifiedBy>Byrne, William</cp:lastModifiedBy>
  <cp:revision>4</cp:revision>
  <dcterms:created xsi:type="dcterms:W3CDTF">2015-02-15T20:00:05Z</dcterms:created>
  <dcterms:modified xsi:type="dcterms:W3CDTF">2015-02-15T21:09:34Z</dcterms:modified>
</cp:coreProperties>
</file>