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8FFA-E131-49B1-8C02-F8861A747EA3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4D0BC-36A3-4AE4-9CAF-25B13AA9F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7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4390-E806-4E34-AA1B-8A2ADF802E11}" type="datetime1">
              <a:rPr lang="en-US" smtClean="0"/>
              <a:t>4/29/2019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135A-8FF5-4AC6-872D-C82879EC280E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15011-8B0A-4F49-8A2E-E582BBC3042C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2AD69-7E51-4E53-B7CA-BACCC9BEC29E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366F2-01FE-4DD4-8121-AA94C0ACAEB6}" type="datetime1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AA32-EB27-4B4E-8010-237107D3D859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EA12-FE6E-4FD5-BA5B-467457BC2372}" type="datetime1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BCA07-DA73-4B62-B9EB-387594AD43B4}" type="datetime1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5A01-3C8B-48A6-AB7E-25AFCA9FD13D}" type="datetime1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B533-06F2-4156-8778-B23DB2BB8CDB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61993-8EB0-435D-B9DA-B9778C8FE96F}" type="datetime1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DA628-9E10-4BB4-A28C-E44E1EFECD1E}" type="datetime1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AWS as an example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9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ELB (Elastic </a:t>
            </a:r>
            <a:r>
              <a:rPr lang="en-US" dirty="0" smtClean="0"/>
              <a:t>Load </a:t>
            </a:r>
            <a:r>
              <a:rPr lang="en-US" dirty="0"/>
              <a:t>B</a:t>
            </a:r>
            <a:r>
              <a:rPr lang="en-US" dirty="0" smtClean="0"/>
              <a:t>alancing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Security </a:t>
            </a:r>
            <a:r>
              <a:rPr lang="en-US" dirty="0"/>
              <a:t>groups with inbound and outbound security restrictions.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EC2 (</a:t>
            </a:r>
            <a:r>
              <a:rPr lang="en-US" dirty="0"/>
              <a:t>E</a:t>
            </a:r>
            <a:r>
              <a:rPr lang="en-US" dirty="0" smtClean="0"/>
              <a:t>lastic </a:t>
            </a:r>
            <a:r>
              <a:rPr lang="en-US" dirty="0"/>
              <a:t>C</a:t>
            </a:r>
            <a:r>
              <a:rPr lang="en-US" dirty="0" smtClean="0"/>
              <a:t>ompute Cloud)</a:t>
            </a:r>
            <a:endParaRPr lang="en-US" dirty="0" smtClean="0"/>
          </a:p>
          <a:p>
            <a:r>
              <a:rPr lang="en-US" dirty="0" smtClean="0"/>
              <a:t>Firewall is configures by default in a Deny All but… mode</a:t>
            </a:r>
          </a:p>
          <a:p>
            <a:r>
              <a:rPr lang="en-US" dirty="0" smtClean="0"/>
              <a:t>You can used https encryption and encrypted tunnel access around VPN’s</a:t>
            </a:r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644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Databases </a:t>
            </a:r>
            <a:r>
              <a:rPr lang="en-US" dirty="0" smtClean="0"/>
              <a:t>and </a:t>
            </a:r>
            <a:r>
              <a:rPr lang="en-US" dirty="0" smtClean="0"/>
              <a:t>non-Internet facing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use subnets to place databases and non-internet facing subnets to avoid direct internet access to servers. 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97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firewall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74189"/>
            <a:ext cx="6407163" cy="4364612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823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Amazon </a:t>
            </a:r>
            <a:r>
              <a:rPr lang="en-US" dirty="0" err="1" smtClean="0"/>
              <a:t>CloudWatch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used </a:t>
            </a:r>
            <a:r>
              <a:rPr lang="en-US" dirty="0" err="1" smtClean="0"/>
              <a:t>CloudWatch</a:t>
            </a:r>
            <a:r>
              <a:rPr lang="en-US" dirty="0" smtClean="0"/>
              <a:t> to track logs and metrics </a:t>
            </a:r>
            <a:r>
              <a:rPr lang="en-US" dirty="0" smtClean="0"/>
              <a:t>that</a:t>
            </a:r>
            <a:r>
              <a:rPr lang="en-US" dirty="0" smtClean="0"/>
              <a:t> </a:t>
            </a:r>
            <a:r>
              <a:rPr lang="en-US" dirty="0" smtClean="0"/>
              <a:t>alert you via email and text messages </a:t>
            </a:r>
            <a:endParaRPr lang="en-US" dirty="0"/>
          </a:p>
          <a:p>
            <a:r>
              <a:rPr lang="en-US" dirty="0" smtClean="0"/>
              <a:t>Basic monitoring (free)</a:t>
            </a:r>
          </a:p>
          <a:p>
            <a:pPr lvl="1"/>
            <a:r>
              <a:rPr lang="en-US" dirty="0" smtClean="0"/>
              <a:t>Polls every 5 minutes</a:t>
            </a:r>
          </a:p>
          <a:p>
            <a:pPr lvl="1"/>
            <a:r>
              <a:rPr lang="en-US" dirty="0" smtClean="0"/>
              <a:t>5GB for ingestion</a:t>
            </a:r>
          </a:p>
          <a:p>
            <a:pPr lvl="1"/>
            <a:r>
              <a:rPr lang="en-US" dirty="0"/>
              <a:t>5</a:t>
            </a:r>
            <a:r>
              <a:rPr lang="en-US" dirty="0" smtClean="0"/>
              <a:t>GB storage</a:t>
            </a:r>
          </a:p>
          <a:p>
            <a:r>
              <a:rPr lang="en-US" dirty="0" smtClean="0"/>
              <a:t>Detailed monitoring</a:t>
            </a:r>
          </a:p>
          <a:p>
            <a:pPr lvl="1"/>
            <a:r>
              <a:rPr lang="en-US" dirty="0" smtClean="0"/>
              <a:t>Polls every minute</a:t>
            </a:r>
          </a:p>
          <a:p>
            <a:pPr lvl="1"/>
            <a:r>
              <a:rPr lang="en-US" dirty="0" smtClean="0"/>
              <a:t>Cost more money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11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</a:t>
            </a:r>
            <a:r>
              <a:rPr lang="en-US" dirty="0" err="1" smtClean="0"/>
              <a:t>CloudWatch</a:t>
            </a:r>
            <a:r>
              <a:rPr lang="en-US" dirty="0" smtClean="0"/>
              <a:t> dashboard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886" y="1447800"/>
            <a:ext cx="6531428" cy="4572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49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UEBA-User &amp; </a:t>
            </a:r>
            <a:r>
              <a:rPr lang="en-US" dirty="0" smtClean="0"/>
              <a:t>Entity </a:t>
            </a:r>
            <a:r>
              <a:rPr lang="en-US" dirty="0"/>
              <a:t>B</a:t>
            </a:r>
            <a:r>
              <a:rPr lang="en-US" dirty="0" smtClean="0"/>
              <a:t>ehavior </a:t>
            </a:r>
            <a:r>
              <a:rPr lang="en-US" dirty="0"/>
              <a:t>A</a:t>
            </a:r>
            <a:r>
              <a:rPr lang="en-US" dirty="0" smtClean="0"/>
              <a:t>nalytics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Examples)</a:t>
            </a:r>
          </a:p>
          <a:p>
            <a:r>
              <a:rPr lang="en-US" dirty="0" smtClean="0"/>
              <a:t>A user is doing an unusual amount of salesforce downloads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userid</a:t>
            </a:r>
            <a:r>
              <a:rPr lang="en-US" dirty="0" smtClean="0"/>
              <a:t> logging in from different places in the world at the same time. </a:t>
            </a:r>
            <a:endParaRPr lang="en-US" dirty="0" smtClean="0"/>
          </a:p>
          <a:p>
            <a:r>
              <a:rPr lang="en-US" dirty="0" smtClean="0"/>
              <a:t>A customer making purchases outside the </a:t>
            </a:r>
            <a:r>
              <a:rPr lang="en-US" smtClean="0"/>
              <a:t>normal profile.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73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Security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Security of the Cloud</a:t>
            </a:r>
          </a:p>
          <a:p>
            <a:pPr lvl="1"/>
            <a:r>
              <a:rPr lang="en-US" dirty="0" smtClean="0"/>
              <a:t>Implemented by the cloud service provider. (i.e. </a:t>
            </a:r>
            <a:r>
              <a:rPr lang="en-US" dirty="0"/>
              <a:t>T</a:t>
            </a:r>
            <a:r>
              <a:rPr lang="en-US" dirty="0" smtClean="0"/>
              <a:t>hem: AWS, IBM, </a:t>
            </a:r>
            <a:r>
              <a:rPr lang="en-US" dirty="0" smtClean="0"/>
              <a:t>Microsoft, etc.)</a:t>
            </a:r>
            <a:endParaRPr lang="en-US" dirty="0" smtClean="0"/>
          </a:p>
          <a:p>
            <a:r>
              <a:rPr lang="en-US" dirty="0" smtClean="0"/>
              <a:t>Security in the Cloud </a:t>
            </a:r>
          </a:p>
          <a:p>
            <a:pPr lvl="1"/>
            <a:r>
              <a:rPr lang="en-US" dirty="0" smtClean="0"/>
              <a:t>Implemented and operated by the customer (i.e. You</a:t>
            </a:r>
            <a:r>
              <a:rPr lang="en-US" dirty="0" smtClean="0"/>
              <a:t>).</a:t>
            </a:r>
            <a:endParaRPr lang="en-US" dirty="0" smtClean="0"/>
          </a:p>
          <a:p>
            <a:pPr lvl="1"/>
            <a:r>
              <a:rPr lang="en-US" dirty="0" smtClean="0"/>
              <a:t>Related to security of customer </a:t>
            </a:r>
            <a:r>
              <a:rPr lang="en-US" dirty="0" smtClean="0"/>
              <a:t>content.</a:t>
            </a:r>
            <a:endParaRPr lang="en-US" dirty="0" smtClean="0"/>
          </a:p>
          <a:p>
            <a:pPr lvl="1"/>
            <a:r>
              <a:rPr lang="en-US" dirty="0" smtClean="0"/>
              <a:t>Applications that make of use of the cloud providers services.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5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Security – AWS vs. You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	Of  the Cloud vs. </a:t>
            </a:r>
            <a:r>
              <a:rPr lang="en-US" dirty="0" smtClean="0"/>
              <a:t>In </a:t>
            </a:r>
            <a:r>
              <a:rPr lang="en-US" dirty="0" smtClean="0"/>
              <a:t>the Cloud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057400"/>
            <a:ext cx="759310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45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 smtClean="0"/>
              <a:t>Decide…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Which ports are open (Firewall)</a:t>
            </a:r>
          </a:p>
          <a:p>
            <a:r>
              <a:rPr lang="en-US" dirty="0" smtClean="0"/>
              <a:t>Which IP address may access your resources</a:t>
            </a:r>
          </a:p>
          <a:p>
            <a:r>
              <a:rPr lang="en-US" dirty="0" smtClean="0"/>
              <a:t>What patches are applied to the Operating System</a:t>
            </a:r>
          </a:p>
          <a:p>
            <a:r>
              <a:rPr lang="en-US" dirty="0" smtClean="0"/>
              <a:t>Do you have encryption enabled</a:t>
            </a:r>
          </a:p>
          <a:p>
            <a:r>
              <a:rPr lang="en-US" dirty="0" smtClean="0"/>
              <a:t>Account access</a:t>
            </a:r>
          </a:p>
          <a:p>
            <a:r>
              <a:rPr lang="en-US" dirty="0" smtClean="0"/>
              <a:t>User Access 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986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</a:t>
            </a:r>
            <a:r>
              <a:rPr lang="en-US" dirty="0" smtClean="0"/>
              <a:t>Decide…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Global Security of the </a:t>
            </a:r>
            <a:r>
              <a:rPr lang="en-US" sz="2800" dirty="0" smtClean="0"/>
              <a:t>Cloud</a:t>
            </a:r>
            <a:endParaRPr lang="en-US" sz="2800" dirty="0" smtClean="0"/>
          </a:p>
          <a:p>
            <a:pPr lvl="1"/>
            <a:r>
              <a:rPr lang="en-US" sz="2800" dirty="0" smtClean="0"/>
              <a:t>Hardware</a:t>
            </a:r>
          </a:p>
          <a:p>
            <a:pPr lvl="1"/>
            <a:r>
              <a:rPr lang="en-US" sz="2800" dirty="0" smtClean="0"/>
              <a:t>Data centers</a:t>
            </a:r>
          </a:p>
          <a:p>
            <a:pPr lvl="1"/>
            <a:r>
              <a:rPr lang="en-US" sz="2800" dirty="0" smtClean="0"/>
              <a:t>Networks</a:t>
            </a:r>
          </a:p>
          <a:p>
            <a:pPr lvl="1"/>
            <a:r>
              <a:rPr lang="en-US" sz="2800" dirty="0" smtClean="0"/>
              <a:t>Anti virus software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327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AWS Compliance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033587"/>
            <a:ext cx="7620000" cy="340042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47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IaaS Infrastructure as a </a:t>
            </a:r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EC2, VPC, S3 security are all controlled by you.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Elastic </a:t>
            </a:r>
            <a:r>
              <a:rPr lang="en-US" sz="2400" dirty="0"/>
              <a:t>Compute Cloud (EC2)</a:t>
            </a:r>
          </a:p>
          <a:p>
            <a:pPr lvl="1"/>
            <a:r>
              <a:rPr lang="en-US" dirty="0"/>
              <a:t>Servers (small and big based on need</a:t>
            </a:r>
            <a:r>
              <a:rPr lang="en-US" dirty="0" smtClean="0"/>
              <a:t>)</a:t>
            </a:r>
          </a:p>
          <a:p>
            <a:r>
              <a:rPr lang="en-US" sz="2400" dirty="0"/>
              <a:t>Simple Storage Service (S3)</a:t>
            </a:r>
          </a:p>
          <a:p>
            <a:pPr lvl="1"/>
            <a:r>
              <a:rPr lang="en-US" dirty="0"/>
              <a:t>Upload and share files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sz="2400" dirty="0"/>
              <a:t>Virtual Private Cloud (VPC)</a:t>
            </a:r>
          </a:p>
          <a:p>
            <a:pPr lvl="1"/>
            <a:r>
              <a:rPr lang="en-US" dirty="0" smtClean="0"/>
              <a:t>Amazon’s </a:t>
            </a:r>
            <a:r>
              <a:rPr lang="en-US" dirty="0"/>
              <a:t>private cloud </a:t>
            </a:r>
            <a:r>
              <a:rPr lang="en-US" dirty="0" smtClean="0"/>
              <a:t>runs </a:t>
            </a:r>
            <a:r>
              <a:rPr lang="en-US" dirty="0"/>
              <a:t>services networked.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95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Decommission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Blocks unauthorized users </a:t>
            </a:r>
            <a:r>
              <a:rPr lang="en-US" dirty="0" smtClean="0"/>
              <a:t>from</a:t>
            </a:r>
            <a:r>
              <a:rPr lang="en-US" dirty="0" smtClean="0"/>
              <a:t> seeing </a:t>
            </a:r>
            <a:r>
              <a:rPr lang="en-US" dirty="0" smtClean="0"/>
              <a:t>customer data.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storage is taken back from a customer, it must go though the data scrubber called the </a:t>
            </a:r>
            <a:r>
              <a:rPr lang="en-US" dirty="0" err="1" smtClean="0"/>
              <a:t>HyperVisor</a:t>
            </a:r>
            <a:r>
              <a:rPr lang="en-US" dirty="0" smtClean="0"/>
              <a:t> </a:t>
            </a:r>
            <a:r>
              <a:rPr lang="en-US" dirty="0" smtClean="0"/>
              <a:t>before is can be used by another customer.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87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Network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AWS protects against </a:t>
            </a:r>
          </a:p>
          <a:p>
            <a:pPr lvl="1"/>
            <a:r>
              <a:rPr lang="en-US" dirty="0" smtClean="0"/>
              <a:t>Denial of service</a:t>
            </a:r>
          </a:p>
          <a:p>
            <a:pPr lvl="2"/>
            <a:r>
              <a:rPr lang="en-US" dirty="0" smtClean="0"/>
              <a:t>Security groups, access control lists</a:t>
            </a:r>
          </a:p>
          <a:p>
            <a:pPr lvl="1"/>
            <a:r>
              <a:rPr lang="en-US" dirty="0" smtClean="0"/>
              <a:t>Man in the middle</a:t>
            </a:r>
          </a:p>
          <a:p>
            <a:pPr lvl="1"/>
            <a:r>
              <a:rPr lang="en-US" dirty="0" smtClean="0"/>
              <a:t>IP spoofing</a:t>
            </a:r>
          </a:p>
          <a:p>
            <a:pPr lvl="2"/>
            <a:r>
              <a:rPr lang="en-US" dirty="0" smtClean="0"/>
              <a:t>Host based firewall infrastructure. Will not accepts if IP address is not it’s own </a:t>
            </a:r>
          </a:p>
          <a:p>
            <a:pPr lvl="1"/>
            <a:r>
              <a:rPr lang="en-US" dirty="0" smtClean="0"/>
              <a:t>Port scanning</a:t>
            </a:r>
          </a:p>
          <a:p>
            <a:pPr lvl="1"/>
            <a:r>
              <a:rPr lang="en-US" dirty="0" smtClean="0"/>
              <a:t>Packet sniffing</a:t>
            </a:r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629" y="4876800"/>
            <a:ext cx="1699298" cy="12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130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1022</TotalTime>
  <Words>428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Perpetua</vt:lpstr>
      <vt:lpstr>Wingdings</vt:lpstr>
      <vt:lpstr>Wingdings 2</vt:lpstr>
      <vt:lpstr>Equity</vt:lpstr>
      <vt:lpstr>Cloud Security</vt:lpstr>
      <vt:lpstr>Cloud Security</vt:lpstr>
      <vt:lpstr>Cloud Security – AWS vs. You</vt:lpstr>
      <vt:lpstr>You Decide…</vt:lpstr>
      <vt:lpstr>They Decide…</vt:lpstr>
      <vt:lpstr>AWS Compliance</vt:lpstr>
      <vt:lpstr>IaaS Infrastructure as a Service</vt:lpstr>
      <vt:lpstr>Storage Decommission</vt:lpstr>
      <vt:lpstr>On the Network</vt:lpstr>
      <vt:lpstr>Security </vt:lpstr>
      <vt:lpstr>Databases and non-Internet facing</vt:lpstr>
      <vt:lpstr>AWS firewall</vt:lpstr>
      <vt:lpstr>Amazon CloudWatch</vt:lpstr>
      <vt:lpstr>AWS CloudWatch dashboard</vt:lpstr>
      <vt:lpstr>UEBA-User &amp; Entity Behavior Analytics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Linux</dc:title>
  <dc:creator>Bill Byrne</dc:creator>
  <cp:lastModifiedBy>Byrne, William</cp:lastModifiedBy>
  <cp:revision>104</cp:revision>
  <dcterms:created xsi:type="dcterms:W3CDTF">2006-08-16T00:00:00Z</dcterms:created>
  <dcterms:modified xsi:type="dcterms:W3CDTF">2019-04-29T22:48:33Z</dcterms:modified>
</cp:coreProperties>
</file>