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170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7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19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14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5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6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85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33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49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DA05BD5-B648-46A3-BFF9-89AC6FA3682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6A2D077-FE18-470C-AFA6-0698F43CC5A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27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950794"/>
          </a:xfrm>
        </p:spPr>
        <p:txBody>
          <a:bodyPr/>
          <a:lstStyle/>
          <a:p>
            <a:r>
              <a:rPr lang="en-US" dirty="0" err="1" smtClean="0"/>
              <a:t>Matlab</a:t>
            </a:r>
            <a:r>
              <a:rPr lang="en-US" dirty="0" smtClean="0"/>
              <a:t> -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9221" y="3021979"/>
            <a:ext cx="10058400" cy="28547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Hello </a:t>
            </a:r>
            <a:r>
              <a:rPr lang="en-US" dirty="0" err="1" smtClean="0"/>
              <a:t>worLd</a:t>
            </a:r>
            <a:r>
              <a:rPr lang="en-US" dirty="0" smtClean="0"/>
              <a:t>, </a:t>
            </a:r>
          </a:p>
          <a:p>
            <a:r>
              <a:rPr lang="en-US" dirty="0" smtClean="0"/>
              <a:t>variables, </a:t>
            </a:r>
          </a:p>
          <a:p>
            <a:r>
              <a:rPr lang="en-US" dirty="0" smtClean="0"/>
              <a:t>arrays, </a:t>
            </a:r>
          </a:p>
          <a:p>
            <a:r>
              <a:rPr lang="en-US" dirty="0" smtClean="0"/>
              <a:t>plots, </a:t>
            </a:r>
          </a:p>
          <a:p>
            <a:r>
              <a:rPr lang="en-US" dirty="0" smtClean="0"/>
              <a:t>for loops, </a:t>
            </a:r>
          </a:p>
          <a:p>
            <a:r>
              <a:rPr lang="en-US" dirty="0" smtClean="0"/>
              <a:t>Simulation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143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result = factorial (m)</a:t>
            </a:r>
          </a:p>
          <a:p>
            <a:r>
              <a:rPr lang="en-US" dirty="0"/>
              <a:t>    if </a:t>
            </a:r>
            <a:r>
              <a:rPr lang="en-US" dirty="0" smtClean="0"/>
              <a:t>(m </a:t>
            </a:r>
            <a:r>
              <a:rPr lang="en-US" dirty="0"/>
              <a:t>== </a:t>
            </a:r>
            <a:r>
              <a:rPr lang="en-US" dirty="0" smtClean="0"/>
              <a:t>1)</a:t>
            </a:r>
            <a:endParaRPr lang="en-US" dirty="0"/>
          </a:p>
          <a:p>
            <a:r>
              <a:rPr lang="en-US" dirty="0"/>
              <a:t>        result = m;</a:t>
            </a:r>
          </a:p>
          <a:p>
            <a:r>
              <a:rPr lang="en-US" dirty="0"/>
              <a:t>    else</a:t>
            </a:r>
          </a:p>
          <a:p>
            <a:r>
              <a:rPr lang="en-US" dirty="0"/>
              <a:t>       result = m .* factorial(m.-1);</a:t>
            </a:r>
          </a:p>
          <a:p>
            <a:r>
              <a:rPr lang="en-US" dirty="0"/>
              <a:t>    </a:t>
            </a:r>
            <a:r>
              <a:rPr lang="en-US" dirty="0" smtClean="0"/>
              <a:t>end</a:t>
            </a:r>
          </a:p>
          <a:p>
            <a:r>
              <a:rPr lang="en-US" dirty="0" smtClean="0"/>
              <a:t>end</a:t>
            </a:r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actorial(5);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315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EX) Random </a:t>
            </a:r>
            <a:r>
              <a:rPr lang="en-US" dirty="0" smtClean="0"/>
              <a:t>Walk (</a:t>
            </a:r>
            <a:r>
              <a:rPr lang="en-US" dirty="0"/>
              <a:t>S</a:t>
            </a:r>
            <a:r>
              <a:rPr lang="en-US" dirty="0" smtClean="0"/>
              <a:t>imulation)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% plotting several sample paths of random walks</a:t>
            </a:r>
          </a:p>
          <a:p>
            <a:r>
              <a:rPr lang="en-US" dirty="0" smtClean="0"/>
              <a:t>p=0.5;            </a:t>
            </a:r>
            <a:r>
              <a:rPr lang="en-US" dirty="0" smtClean="0">
                <a:solidFill>
                  <a:srgbClr val="FF0000"/>
                </a:solidFill>
              </a:rPr>
              <a:t>% simulate a coin toss head = 50 percent chance</a:t>
            </a:r>
          </a:p>
          <a:p>
            <a:r>
              <a:rPr lang="en-US" dirty="0" smtClean="0"/>
              <a:t>n=8;               </a:t>
            </a:r>
            <a:r>
              <a:rPr lang="en-US" dirty="0" smtClean="0">
                <a:solidFill>
                  <a:srgbClr val="FF0000"/>
                </a:solidFill>
              </a:rPr>
              <a:t>% number of coin flops</a:t>
            </a:r>
          </a:p>
          <a:p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=1:n        </a:t>
            </a:r>
            <a:r>
              <a:rPr lang="en-US" dirty="0" smtClean="0">
                <a:solidFill>
                  <a:srgbClr val="FF0000"/>
                </a:solidFill>
              </a:rPr>
              <a:t>% simulate flip the coin 50 times</a:t>
            </a:r>
          </a:p>
          <a:p>
            <a:r>
              <a:rPr lang="en-US" dirty="0" smtClean="0"/>
              <a:t>    y=[0 </a:t>
            </a:r>
            <a:r>
              <a:rPr lang="en-US" dirty="0" err="1" smtClean="0"/>
              <a:t>cumsum</a:t>
            </a:r>
            <a:r>
              <a:rPr lang="en-US" dirty="0" smtClean="0"/>
              <a:t>(2.*(rand(1,n-1)&lt;=p)-1)]; % n steps</a:t>
            </a:r>
          </a:p>
          <a:p>
            <a:r>
              <a:rPr lang="en-US" dirty="0" smtClean="0"/>
              <a:t>    plot([0:n-1],y);       </a:t>
            </a:r>
            <a:r>
              <a:rPr lang="en-US" dirty="0" smtClean="0">
                <a:solidFill>
                  <a:srgbClr val="FF0000"/>
                </a:solidFill>
              </a:rPr>
              <a:t>% plot the random walk</a:t>
            </a:r>
          </a:p>
          <a:p>
            <a:r>
              <a:rPr lang="en-US" dirty="0" smtClean="0"/>
              <a:t>    hold on      </a:t>
            </a:r>
            <a:r>
              <a:rPr lang="en-US" dirty="0" smtClean="0">
                <a:solidFill>
                  <a:srgbClr val="FF0000"/>
                </a:solidFill>
              </a:rPr>
              <a:t>% print new plot on the current graph</a:t>
            </a:r>
          </a:p>
          <a:p>
            <a:r>
              <a:rPr lang="en-US" dirty="0" smtClean="0"/>
              <a:t>end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935" y="2598233"/>
            <a:ext cx="4673105" cy="3504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495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% </a:t>
            </a:r>
            <a:r>
              <a:rPr lang="en-US" dirty="0" smtClean="0">
                <a:solidFill>
                  <a:srgbClr val="FF0000"/>
                </a:solidFill>
              </a:rPr>
              <a:t>anything after the percent sign is a comment and therefore does not do anything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disp</a:t>
            </a:r>
            <a:r>
              <a:rPr lang="en-US" dirty="0"/>
              <a:t>('Hello World</a:t>
            </a:r>
            <a:r>
              <a:rPr lang="en-US" dirty="0" smtClean="0"/>
              <a:t>');         </a:t>
            </a:r>
            <a:r>
              <a:rPr lang="en-US" dirty="0" smtClean="0">
                <a:solidFill>
                  <a:srgbClr val="FF0000"/>
                </a:solidFill>
              </a:rPr>
              <a:t>% displays Hello World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355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Displaying the 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X=5	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will set </a:t>
            </a:r>
            <a:r>
              <a:rPr lang="en-US" dirty="0" smtClean="0">
                <a:solidFill>
                  <a:srgbClr val="FF0000"/>
                </a:solidFill>
              </a:rPr>
              <a:t>X=5 </a:t>
            </a:r>
            <a:r>
              <a:rPr lang="en-US" dirty="0">
                <a:solidFill>
                  <a:srgbClr val="FF0000"/>
                </a:solidFill>
              </a:rPr>
              <a:t>and since x is the last element referenced, </a:t>
            </a:r>
            <a:r>
              <a:rPr lang="en-US" dirty="0" smtClean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will be displayed</a:t>
            </a:r>
          </a:p>
          <a:p>
            <a:r>
              <a:rPr lang="en-US" dirty="0"/>
              <a:t>X=55;y=66            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will set </a:t>
            </a:r>
            <a:r>
              <a:rPr lang="en-US" dirty="0" smtClean="0">
                <a:solidFill>
                  <a:srgbClr val="FF0000"/>
                </a:solidFill>
              </a:rPr>
              <a:t>X=55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X=66 and display both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X	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will display what x is currently set 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905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2D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 = 0:10	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x is integers the matrix </a:t>
            </a:r>
            <a:r>
              <a:rPr lang="en-US" dirty="0" smtClean="0">
                <a:solidFill>
                  <a:srgbClr val="FF0000"/>
                </a:solidFill>
              </a:rPr>
              <a:t>[0 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 smtClean="0">
                <a:solidFill>
                  <a:srgbClr val="FF0000"/>
                </a:solidFill>
              </a:rPr>
              <a:t>2…10]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x=0:0.5:10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x is reals from 0 to 10 by </a:t>
            </a:r>
            <a:r>
              <a:rPr lang="en-US" dirty="0" err="1" smtClean="0">
                <a:solidFill>
                  <a:srgbClr val="FF0000"/>
                </a:solidFill>
              </a:rPr>
              <a:t>halfs</a:t>
            </a:r>
            <a:r>
              <a:rPr lang="en-US" dirty="0" smtClean="0">
                <a:solidFill>
                  <a:srgbClr val="FF0000"/>
                </a:solidFill>
              </a:rPr>
              <a:t> [0.0, 0.5.1.0,1.5,2.0, … 9.5,10.0]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x = -</a:t>
            </a:r>
            <a:r>
              <a:rPr lang="en-US" dirty="0" err="1"/>
              <a:t>pi:pi</a:t>
            </a: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x starts at -3.14 and increments by 1 as long as the values are less </a:t>
            </a:r>
            <a:r>
              <a:rPr lang="en-US" dirty="0" smtClean="0">
                <a:solidFill>
                  <a:srgbClr val="FF0000"/>
                </a:solidFill>
              </a:rPr>
              <a:t>than </a:t>
            </a:r>
            <a:r>
              <a:rPr lang="en-US" dirty="0">
                <a:solidFill>
                  <a:srgbClr val="FF0000"/>
                </a:solidFill>
              </a:rPr>
              <a:t>+3.14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98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Plotting a graph – sin of x from –pi to 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x=-</a:t>
            </a:r>
            <a:r>
              <a:rPr lang="en-US" dirty="0" err="1"/>
              <a:t>pi:pi</a:t>
            </a:r>
            <a:r>
              <a:rPr lang="en-US" dirty="0"/>
              <a:t>;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from negative pi to positive pi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y=sin(x);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y is a matrix with values of sin of all the x values</a:t>
            </a:r>
          </a:p>
          <a:p>
            <a:r>
              <a:rPr lang="en-US" dirty="0"/>
              <a:t>plot(</a:t>
            </a:r>
            <a:r>
              <a:rPr lang="en-US" dirty="0" err="1"/>
              <a:t>x,y</a:t>
            </a:r>
            <a:r>
              <a:rPr lang="en-US" dirty="0"/>
              <a:t>);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plots x and y…notice the graph looks goofy because of the odd values of x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241" y="3136279"/>
            <a:ext cx="4086588" cy="306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733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Much nicer with 0.1 intervals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 = -pi:0.1:pi;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x is all value between –pi and pi on 0.1 intervals…old y doesn’t line up with x </a:t>
            </a:r>
          </a:p>
          <a:p>
            <a:r>
              <a:rPr lang="en-US" dirty="0"/>
              <a:t>y = sin(x);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reset y for the new x</a:t>
            </a:r>
          </a:p>
          <a:p>
            <a:r>
              <a:rPr lang="en-US" dirty="0"/>
              <a:t>plot(</a:t>
            </a:r>
            <a:r>
              <a:rPr lang="en-US" dirty="0" err="1"/>
              <a:t>x,y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much nicer graph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180" y="3124569"/>
            <a:ext cx="4068748" cy="30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047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increment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 = -pi:0.1:pi;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x is all value between –pi and pi on 0.1 intervals…old y doesn’t line up with x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y1 </a:t>
            </a:r>
            <a:r>
              <a:rPr lang="en-US" dirty="0"/>
              <a:t>= </a:t>
            </a:r>
            <a:r>
              <a:rPr lang="en-US" dirty="0" smtClean="0"/>
              <a:t>sin(x</a:t>
            </a:r>
            <a:r>
              <a:rPr lang="en-US" dirty="0"/>
              <a:t>);	</a:t>
            </a:r>
            <a:r>
              <a:rPr lang="en-US" dirty="0">
                <a:solidFill>
                  <a:srgbClr val="FF0000"/>
                </a:solidFill>
              </a:rPr>
              <a:t>% sets </a:t>
            </a:r>
            <a:r>
              <a:rPr lang="en-US" dirty="0" smtClean="0">
                <a:solidFill>
                  <a:srgbClr val="FF0000"/>
                </a:solidFill>
              </a:rPr>
              <a:t>y1 vector</a:t>
            </a:r>
            <a:endParaRPr lang="en-US" dirty="0" smtClean="0"/>
          </a:p>
          <a:p>
            <a:r>
              <a:rPr lang="en-US" dirty="0" smtClean="0"/>
              <a:t>y2 </a:t>
            </a:r>
            <a:r>
              <a:rPr lang="en-US" dirty="0"/>
              <a:t>= cos(x);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sets y2 </a:t>
            </a:r>
            <a:r>
              <a:rPr lang="en-US" dirty="0" smtClean="0">
                <a:solidFill>
                  <a:srgbClr val="FF0000"/>
                </a:solidFill>
              </a:rPr>
              <a:t>vector</a:t>
            </a:r>
          </a:p>
          <a:p>
            <a:r>
              <a:rPr lang="en-US" dirty="0" smtClean="0"/>
              <a:t>plot(x,y1,x,y2,'--') </a:t>
            </a:r>
            <a:r>
              <a:rPr lang="en-US" dirty="0" smtClean="0">
                <a:solidFill>
                  <a:srgbClr val="FF0000"/>
                </a:solidFill>
              </a:rPr>
              <a:t>% plot Y1 against x using a line and Y2 against x using a dotted line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763" y="3578812"/>
            <a:ext cx="3595935" cy="26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294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Matlab</a:t>
            </a:r>
            <a:r>
              <a:rPr lang="en-US" dirty="0" smtClean="0"/>
              <a:t> has Pre-defined functions - 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pi= 400</a:t>
            </a:r>
            <a:r>
              <a:rPr lang="en-US" dirty="0" smtClean="0"/>
              <a:t>;                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changes the pre-defined value of pi – you shouldn’t do this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2*pi                      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will produce 800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Clear pi 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sets pi back to what it was when </a:t>
            </a:r>
            <a:r>
              <a:rPr lang="en-US" dirty="0" err="1">
                <a:solidFill>
                  <a:srgbClr val="FF0000"/>
                </a:solidFill>
              </a:rPr>
              <a:t>Matlab</a:t>
            </a:r>
            <a:r>
              <a:rPr lang="en-US" dirty="0">
                <a:solidFill>
                  <a:srgbClr val="FF0000"/>
                </a:solidFill>
              </a:rPr>
              <a:t> starts up which is 3.1416</a:t>
            </a:r>
          </a:p>
          <a:p>
            <a:r>
              <a:rPr lang="en-US" dirty="0"/>
              <a:t>Clear x	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sets x back to what is was when </a:t>
            </a:r>
            <a:r>
              <a:rPr lang="en-US" dirty="0" err="1">
                <a:solidFill>
                  <a:srgbClr val="FF0000"/>
                </a:solidFill>
              </a:rPr>
              <a:t>Matlab</a:t>
            </a:r>
            <a:r>
              <a:rPr lang="en-US" dirty="0">
                <a:solidFill>
                  <a:srgbClr val="FF0000"/>
                </a:solidFill>
              </a:rPr>
              <a:t> starts up which is </a:t>
            </a:r>
            <a:r>
              <a:rPr lang="en-US" b="1" dirty="0">
                <a:solidFill>
                  <a:srgbClr val="FF0000"/>
                </a:solidFill>
              </a:rPr>
              <a:t>undefined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r>
              <a:rPr lang="en-US" dirty="0"/>
              <a:t>Clear all	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resets all variables back to what they were when </a:t>
            </a:r>
            <a:r>
              <a:rPr lang="en-US" dirty="0" err="1">
                <a:solidFill>
                  <a:srgbClr val="FF0000"/>
                </a:solidFill>
              </a:rPr>
              <a:t>Matlab</a:t>
            </a:r>
            <a:r>
              <a:rPr lang="en-US" dirty="0">
                <a:solidFill>
                  <a:srgbClr val="FF0000"/>
                </a:solidFill>
              </a:rPr>
              <a:t> starts 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723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Pie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 = [1,2,3];</a:t>
            </a:r>
          </a:p>
          <a:p>
            <a:r>
              <a:rPr lang="en-US" dirty="0"/>
              <a:t>explode = [0,1,0];</a:t>
            </a:r>
          </a:p>
          <a:p>
            <a:r>
              <a:rPr lang="en-US" dirty="0" smtClean="0"/>
              <a:t>pie(</a:t>
            </a:r>
            <a:r>
              <a:rPr lang="en-US" dirty="0" err="1" smtClean="0"/>
              <a:t>x,explode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pie3(</a:t>
            </a:r>
            <a:r>
              <a:rPr lang="en-US" dirty="0" err="1" smtClean="0"/>
              <a:t>x,explode</a:t>
            </a:r>
            <a:r>
              <a:rPr lang="en-US" dirty="0"/>
              <a:t>)</a:t>
            </a:r>
          </a:p>
          <a:p>
            <a:r>
              <a:rPr lang="en-US" dirty="0" smtClean="0"/>
              <a:t>pie(</a:t>
            </a:r>
            <a:r>
              <a:rPr lang="en-US" dirty="0" err="1" smtClean="0"/>
              <a:t>x,explode</a:t>
            </a:r>
            <a:r>
              <a:rPr lang="en-US" dirty="0"/>
              <a:t>,{'</a:t>
            </a:r>
            <a:r>
              <a:rPr lang="en-US" dirty="0" err="1"/>
              <a:t>employees','equipment','profit</a:t>
            </a:r>
            <a:r>
              <a:rPr lang="en-US" dirty="0"/>
              <a:t>'})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114" y="4184115"/>
            <a:ext cx="2246638" cy="16849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586" y="4075390"/>
            <a:ext cx="2714988" cy="20362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9" y="2620538"/>
            <a:ext cx="4554432" cy="341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1311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112</TotalTime>
  <Words>260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Matlab - Introduction</vt:lpstr>
      <vt:lpstr>Hello World</vt:lpstr>
      <vt:lpstr>Displaying the answer</vt:lpstr>
      <vt:lpstr>2D arrays</vt:lpstr>
      <vt:lpstr>Plotting a graph – sin of x from –pi to pi</vt:lpstr>
      <vt:lpstr>Much nicer with 0.1 intervals</vt:lpstr>
      <vt:lpstr>Setting the increment size</vt:lpstr>
      <vt:lpstr>Matlab has Pre-defined functions - pi</vt:lpstr>
      <vt:lpstr>Creating a Pie chart</vt:lpstr>
      <vt:lpstr>Functions</vt:lpstr>
      <vt:lpstr>EX) Random Walk (Simulation)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</dc:title>
  <dc:creator>Bill Byrne</dc:creator>
  <cp:lastModifiedBy>testman</cp:lastModifiedBy>
  <cp:revision>22</cp:revision>
  <dcterms:created xsi:type="dcterms:W3CDTF">2017-10-25T17:17:07Z</dcterms:created>
  <dcterms:modified xsi:type="dcterms:W3CDTF">2017-10-26T20:06:33Z</dcterms:modified>
</cp:coreProperties>
</file>