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A7115-4692-47BF-8776-129F1650CAE1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A9AB-1BC8-493C-8899-E2BBB3E2BB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B6E4CF-C2CF-447C-995E-3E4986CBA884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D35C-8159-4971-9DDE-8A5AD8D59A38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4CFF-C5F2-4482-89AA-644D10A16838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6948-1F41-40BC-A047-6A3A8B0FB456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0139-FD82-4D2A-AE00-B93D94A00A8B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E2B-1388-47F5-BD7A-DAEFDFA7AB18}" type="datetime1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E49-F396-48F4-9229-86D1003C4CBD}" type="datetime1">
              <a:rPr lang="en-US" smtClean="0"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4608-F371-4804-B260-D992EC842001}" type="datetime1">
              <a:rPr lang="en-US" smtClean="0"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26B-8FDA-4F8C-B2DD-709B82D3F787}" type="datetime1">
              <a:rPr lang="en-US" smtClean="0"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6FB4856-7974-461D-96A6-A6A7F8BA03BF}" type="datetime1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26B767-D5CB-4794-ADFE-00F46E880E12}" type="datetime1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F7E577D-9EDD-4015-BB1B-C7292EB0D967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Black Scholes PDE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Black Scholes </a:t>
            </a:r>
          </a:p>
          <a:p>
            <a:r>
              <a:rPr lang="en-US" dirty="0" smtClean="0"/>
              <a:t>Greeks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608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Greeks (Gamma)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1354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058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Neutral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1354" r="-2461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85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Greeks (Vega)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1354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23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Greeks (Theta)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591" t="-1692" r="-492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88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Greeks (Rho)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1354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82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Greeks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181" t="-2876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Relationship between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Book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Times New Roman"/>
                        <a:cs typeface="Times New Roman"/>
                      </a:rPr>
                      <m:t>Θ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dirty="0" smtClean="0"/>
                  <a:t>and</a:t>
                </a:r>
                <a:r>
                  <a:rPr lang="en-US" dirty="0" smtClean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Times New Roman"/>
                        <a:cs typeface="Times New Roman"/>
                      </a:rPr>
                      <m:t>Γ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876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print"/>
            <a:stretch>
              <a:fillRect l="-1476" t="-1354" r="-1772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6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219200" y="2133600"/>
            <a:ext cx="6781800" cy="3589468"/>
          </a:xfrm>
          <a:blipFill rotWithShape="1">
            <a:blip r:embed="rId2" cstate="print"/>
            <a:stretch>
              <a:fillRect l="-1078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04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1354" r="-1083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97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 an Option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1354" r="-2461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831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1354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95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Black-Scholes PDE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984" t="-846" r="-1969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12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95" t="-1523" b="-338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34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Greeks (Delta)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1354" r="-1280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128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Hedging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Delta Hedging is to re-balance the portfolio of the option and stock continuously so that you always have a new delta of zero. Of course this is not practical to hedge continuously and so instead we hedge periodically.  </a:t>
            </a:r>
            <a:endParaRPr lang="en-US" sz="3600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Example) suppose </a:t>
            </a:r>
            <a:r>
              <a:rPr lang="en-US" dirty="0" smtClean="0">
                <a:latin typeface="Times New Roman"/>
                <a:ea typeface="Times New Roman"/>
              </a:rPr>
              <a:t> S </a:t>
            </a:r>
            <a:r>
              <a:rPr lang="en-US" dirty="0">
                <a:latin typeface="Times New Roman"/>
                <a:ea typeface="Times New Roman"/>
              </a:rPr>
              <a:t>= $</a:t>
            </a:r>
            <a:r>
              <a:rPr lang="en-US" dirty="0" smtClean="0">
                <a:latin typeface="Times New Roman"/>
                <a:ea typeface="Times New Roman"/>
              </a:rPr>
              <a:t>100, C</a:t>
            </a:r>
            <a:r>
              <a:rPr lang="en-US" dirty="0">
                <a:latin typeface="Times New Roman"/>
                <a:ea typeface="Times New Roman"/>
              </a:rPr>
              <a:t>=$10 </a:t>
            </a:r>
            <a:r>
              <a:rPr lang="en-US" dirty="0" smtClean="0">
                <a:latin typeface="Times New Roman"/>
                <a:ea typeface="Times New Roman"/>
              </a:rPr>
              <a:t>and Delta </a:t>
            </a:r>
            <a:r>
              <a:rPr lang="en-US" dirty="0">
                <a:latin typeface="Times New Roman"/>
                <a:ea typeface="Times New Roman"/>
              </a:rPr>
              <a:t>= 0.6 and 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you sold </a:t>
            </a:r>
            <a:r>
              <a:rPr lang="en-US" dirty="0" smtClean="0">
                <a:latin typeface="Times New Roman"/>
                <a:ea typeface="Times New Roman"/>
              </a:rPr>
              <a:t>Call options </a:t>
            </a:r>
            <a:r>
              <a:rPr lang="en-US" dirty="0" smtClean="0">
                <a:latin typeface="Times New Roman"/>
                <a:ea typeface="Times New Roman"/>
              </a:rPr>
              <a:t>on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2000 </a:t>
            </a:r>
            <a:r>
              <a:rPr lang="en-US" dirty="0" smtClean="0">
                <a:latin typeface="Times New Roman"/>
                <a:ea typeface="Times New Roman"/>
              </a:rPr>
              <a:t>shares.  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Times New Roman"/>
                <a:ea typeface="Times New Roman"/>
              </a:rPr>
              <a:t>You </a:t>
            </a:r>
            <a:r>
              <a:rPr lang="en-US" dirty="0">
                <a:latin typeface="Times New Roman"/>
                <a:ea typeface="Times New Roman"/>
              </a:rPr>
              <a:t>can hedge your position by buying 0.6 * </a:t>
            </a:r>
            <a:r>
              <a:rPr lang="en-US" dirty="0" smtClean="0">
                <a:latin typeface="Times New Roman"/>
                <a:ea typeface="Times New Roman"/>
              </a:rPr>
              <a:t>2,000 </a:t>
            </a:r>
            <a:r>
              <a:rPr lang="en-US" dirty="0">
                <a:latin typeface="Times New Roman"/>
                <a:ea typeface="Times New Roman"/>
              </a:rPr>
              <a:t>= 1200 shares.  The gains (losses) on the call options would offset the gains (losses) of the stock.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962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</TotalTime>
  <Words>105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Black Scholes PDE</vt:lpstr>
      <vt:lpstr>Stock Equation</vt:lpstr>
      <vt:lpstr>Self Financing</vt:lpstr>
      <vt:lpstr>Replicate an Option</vt:lpstr>
      <vt:lpstr>Rewriting terms</vt:lpstr>
      <vt:lpstr>Black-Scholes PDE</vt:lpstr>
      <vt:lpstr>Call Options</vt:lpstr>
      <vt:lpstr>The Greeks (Delta)</vt:lpstr>
      <vt:lpstr>Delta Hedging</vt:lpstr>
      <vt:lpstr>The Greeks (Gamma)</vt:lpstr>
      <vt:lpstr>Gamma Neutral portfolio</vt:lpstr>
      <vt:lpstr>Greeks (Vega)</vt:lpstr>
      <vt:lpstr>Greeks (Theta)</vt:lpstr>
      <vt:lpstr>Greeks (Rho)</vt:lpstr>
      <vt:lpstr>Relationship between Greeks</vt:lpstr>
      <vt:lpstr> 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Scholes PDE</dc:title>
  <dc:creator>Byrne, William</dc:creator>
  <cp:lastModifiedBy>bbyrne</cp:lastModifiedBy>
  <cp:revision>9</cp:revision>
  <dcterms:created xsi:type="dcterms:W3CDTF">2006-08-16T00:00:00Z</dcterms:created>
  <dcterms:modified xsi:type="dcterms:W3CDTF">2011-11-10T00:23:54Z</dcterms:modified>
</cp:coreProperties>
</file>