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67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4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9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61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5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15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1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5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5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F3F9BB-EFAB-4DB5-9CB4-A4395BF89DD5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13EF19-F0E7-4CF5-B50B-18500347634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49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en.wikipedia.org/wiki/Data_science#cite_note-Hayashi-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47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Science Process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72" y="1846263"/>
            <a:ext cx="7438029" cy="4022725"/>
          </a:xfrm>
        </p:spPr>
      </p:pic>
    </p:spTree>
    <p:extLst>
      <p:ext uri="{BB962C8B-B14F-4D97-AF65-F5344CB8AC3E}">
        <p14:creationId xmlns:p14="http://schemas.microsoft.com/office/powerpoint/2010/main" val="1107777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Data Science?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Data science </a:t>
            </a:r>
            <a:r>
              <a:rPr lang="en-US" dirty="0"/>
              <a:t>is a "concept to unify statistics, data analysis and their related methods" in order to "understand and analyze actual phenomena" with data.</a:t>
            </a:r>
            <a:r>
              <a:rPr lang="en-US" baseline="30000" dirty="0">
                <a:hlinkClick r:id="rId2"/>
              </a:rPr>
              <a:t>[3]</a:t>
            </a:r>
            <a:r>
              <a:rPr lang="en-US" dirty="0"/>
              <a:t> It employs techniques and theories drawn from many fields within the broad areas of mathematics, statistics, information science, and </a:t>
            </a:r>
            <a:r>
              <a:rPr lang="en-US" b="1" dirty="0"/>
              <a:t>computer science</a:t>
            </a:r>
            <a:r>
              <a:rPr lang="en-US" dirty="0"/>
              <a:t>, in particular from the subdomains </a:t>
            </a:r>
            <a:r>
              <a:rPr lang="en-US" dirty="0" smtClean="0"/>
              <a:t>of: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machine learning  (computers learn without being explicitly programmed)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classification          (identifying sets and categories)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cluster analysis      (grouping sets of objects into clusters that have similar properties)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data mining            (discovering patterns in large datasets)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databases               (organized collection of data)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- visualization           (representation of data, graphs, plots etc.)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711" y="4135272"/>
            <a:ext cx="2268674" cy="214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8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Regression (Machine Learning)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182" y="1844879"/>
            <a:ext cx="6601520" cy="4388439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950820" y="2007220"/>
            <a:ext cx="3204860" cy="386187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Other questions Linear Regression can guess at.</a:t>
            </a:r>
          </a:p>
          <a:p>
            <a:endParaRPr lang="en-US" dirty="0"/>
          </a:p>
          <a:p>
            <a:r>
              <a:rPr lang="en-US" dirty="0" smtClean="0"/>
              <a:t>What will the temperature be in 3 days?</a:t>
            </a:r>
          </a:p>
          <a:p>
            <a:r>
              <a:rPr lang="en-US" dirty="0" smtClean="0"/>
              <a:t>What will my sales be next quarter?</a:t>
            </a:r>
          </a:p>
          <a:p>
            <a:r>
              <a:rPr lang="en-US" dirty="0" smtClean="0"/>
              <a:t>What will the price of a stock be tomorrow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28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 (Machine Learning)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258" y="2019300"/>
            <a:ext cx="6969511" cy="3676650"/>
          </a:xfrm>
        </p:spPr>
      </p:pic>
    </p:spTree>
    <p:extLst>
      <p:ext uri="{BB962C8B-B14F-4D97-AF65-F5344CB8AC3E}">
        <p14:creationId xmlns:p14="http://schemas.microsoft.com/office/powerpoint/2010/main" val="174369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Abnormal events or behavior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Purchases on credit cards that are not consistent with previous purchases.</a:t>
            </a:r>
          </a:p>
          <a:p>
            <a:r>
              <a:rPr lang="en-US" dirty="0" smtClean="0"/>
              <a:t>- outside your usual price range</a:t>
            </a:r>
          </a:p>
          <a:p>
            <a:r>
              <a:rPr lang="en-US" dirty="0" smtClean="0"/>
              <a:t>- outside your usual radius of purchasing area</a:t>
            </a:r>
          </a:p>
          <a:p>
            <a:r>
              <a:rPr lang="en-US" dirty="0" smtClean="0"/>
              <a:t>- </a:t>
            </a:r>
            <a:r>
              <a:rPr lang="en-US" dirty="0"/>
              <a:t>o</a:t>
            </a:r>
            <a:r>
              <a:rPr lang="en-US" dirty="0" smtClean="0"/>
              <a:t>utside your usual gap if time between purchases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8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is better (or Which will happen)?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Which is would customers like more?       “25% off” or “buy one get one free”</a:t>
            </a:r>
          </a:p>
          <a:p>
            <a:endParaRPr lang="en-US" dirty="0"/>
          </a:p>
          <a:p>
            <a:r>
              <a:rPr lang="en-US" dirty="0" smtClean="0"/>
              <a:t>If the stock price of coke goes up? Will the price of Pepsi go up, down, unchanged?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2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viewers like the same types of Movies?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Walmart – Beer and Diapers on Friday story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70" y="2324332"/>
            <a:ext cx="8931894" cy="252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394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Answering a specific 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will happen to the stock price next week?  May go up, may go down, may stay the same</a:t>
            </a:r>
          </a:p>
          <a:p>
            <a:r>
              <a:rPr lang="en-US" dirty="0" smtClean="0"/>
              <a:t>What will the stock price be next week? (Data must include stock price history to predict)</a:t>
            </a:r>
          </a:p>
          <a:p>
            <a:r>
              <a:rPr lang="en-US" dirty="0" smtClean="0"/>
              <a:t>Which stock is the best to buy for the next week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will the effect on derivatives be on changes in stock prices? </a:t>
            </a:r>
          </a:p>
          <a:p>
            <a:r>
              <a:rPr lang="en-US" dirty="0" smtClean="0"/>
              <a:t>What stocks are correlated to each other?</a:t>
            </a:r>
          </a:p>
          <a:p>
            <a:r>
              <a:rPr lang="en-US" dirty="0" smtClean="0"/>
              <a:t>How will changes in correlated stocks effect  derivatives?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7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Tools for Data Science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529" y="1846263"/>
            <a:ext cx="7301552" cy="4022725"/>
          </a:xfrm>
        </p:spPr>
      </p:pic>
    </p:spTree>
    <p:extLst>
      <p:ext uri="{BB962C8B-B14F-4D97-AF65-F5344CB8AC3E}">
        <p14:creationId xmlns:p14="http://schemas.microsoft.com/office/powerpoint/2010/main" val="13959875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213</TotalTime>
  <Words>387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Data Science</vt:lpstr>
      <vt:lpstr>What is Data Science?</vt:lpstr>
      <vt:lpstr>Linear Regression (Machine Learning)</vt:lpstr>
      <vt:lpstr>Decision Tree (Machine Learning)</vt:lpstr>
      <vt:lpstr>Abnormal events or behavior </vt:lpstr>
      <vt:lpstr>Which is better (or Which will happen)?</vt:lpstr>
      <vt:lpstr>Clustering Algorithms</vt:lpstr>
      <vt:lpstr>Answering a specific question?</vt:lpstr>
      <vt:lpstr>Popular Tools for Data Science</vt:lpstr>
      <vt:lpstr>Data Science Process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</dc:title>
  <dc:creator>Byrne, William</dc:creator>
  <cp:lastModifiedBy>Bill Byrne</cp:lastModifiedBy>
  <cp:revision>20</cp:revision>
  <dcterms:created xsi:type="dcterms:W3CDTF">2017-11-26T20:50:19Z</dcterms:created>
  <dcterms:modified xsi:type="dcterms:W3CDTF">2017-11-29T16:24:05Z</dcterms:modified>
</cp:coreProperties>
</file>