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DAC2C-F134-4A11-9891-58CC4F3DB309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FEB04-06D5-4031-AD4A-FDB440449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7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89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6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58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12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7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3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8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76A7F0-4CB0-40AF-8508-627A0B7382A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Excel </a:t>
            </a:r>
            <a:r>
              <a:rPr lang="en-US" dirty="0" smtClean="0"/>
              <a:t>(part </a:t>
            </a:r>
            <a:r>
              <a:rPr lang="en-US" dirty="0"/>
              <a:t>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0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Spelling and Grammar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204482" cy="4023360"/>
          </a:xfrm>
        </p:spPr>
        <p:txBody>
          <a:bodyPr/>
          <a:lstStyle/>
          <a:p>
            <a:r>
              <a:rPr lang="en-US" dirty="0" smtClean="0"/>
              <a:t>Location:  Review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S</a:t>
            </a:r>
            <a:r>
              <a:rPr lang="en-US" dirty="0" smtClean="0">
                <a:sym typeface="Wingdings" panose="05000000000000000000" pitchFamily="2" charset="2"/>
              </a:rPr>
              <a:t>pelling </a:t>
            </a:r>
            <a:endParaRPr lang="en-US" dirty="0"/>
          </a:p>
        </p:txBody>
      </p:sp>
      <p:pic>
        <p:nvPicPr>
          <p:cNvPr id="8194" name="Picture 2" descr="Image result for excel spell che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762" y="1990514"/>
            <a:ext cx="6162675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497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 Skill </a:t>
            </a:r>
            <a:r>
              <a:rPr lang="en-US" dirty="0" smtClean="0"/>
              <a:t>Set </a:t>
            </a:r>
            <a:r>
              <a:rPr lang="en-US" dirty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dirty="0" smtClean="0"/>
              <a:t>Normal view, Headers and Footers (Current Date, Filename etc.)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Ranges of Cells (Merging, Aligning, applying Accents etc.)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Column and Row labels (Bold font, increase width etc. )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Functions on Ranges of data (Total, Average, max, min etc.)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Formatting on a range.  (Currency, Comma, Total styles)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Using autofill when a clear pattern is set and absolute cell values 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Using gridlines for printing.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Using multiple sheets.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Use spelling and grammar checking.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456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dirty="0"/>
              <a:t>Normal view, Headers and Footers (Current Date, Filename etc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022166" cy="4023360"/>
          </a:xfrm>
        </p:spPr>
        <p:txBody>
          <a:bodyPr/>
          <a:lstStyle/>
          <a:p>
            <a:r>
              <a:rPr lang="en-US" dirty="0" smtClean="0"/>
              <a:t>Headers and footers (same as Word)</a:t>
            </a:r>
          </a:p>
          <a:p>
            <a:r>
              <a:rPr lang="en-US" dirty="0" smtClean="0"/>
              <a:t>Location: Layout</a:t>
            </a:r>
          </a:p>
        </p:txBody>
      </p:sp>
      <p:pic>
        <p:nvPicPr>
          <p:cNvPr id="1026" name="Picture 2" descr="Image result for excel header footer 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724" y="2198077"/>
            <a:ext cx="6123339" cy="377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5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3800035" cy="4023360"/>
          </a:xfrm>
        </p:spPr>
        <p:txBody>
          <a:bodyPr/>
          <a:lstStyle/>
          <a:p>
            <a:r>
              <a:rPr lang="en-US" dirty="0" smtClean="0"/>
              <a:t>Location: Home </a:t>
            </a:r>
            <a:r>
              <a:rPr lang="en-US" dirty="0" smtClean="0">
                <a:sym typeface="Wingdings" panose="05000000000000000000" pitchFamily="2" charset="2"/>
              </a:rPr>
              <a:t> shade range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0" name="Picture 2" descr="Image result for excel ranges of ce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30" y="1948375"/>
            <a:ext cx="6191250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67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Column and Row labels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3650566" cy="4023360"/>
          </a:xfrm>
        </p:spPr>
        <p:txBody>
          <a:bodyPr/>
          <a:lstStyle/>
          <a:p>
            <a:r>
              <a:rPr lang="en-US" dirty="0" smtClean="0"/>
              <a:t>Location: shade cells and apply font changes</a:t>
            </a:r>
            <a:endParaRPr lang="en-US" dirty="0"/>
          </a:p>
        </p:txBody>
      </p:sp>
      <p:pic>
        <p:nvPicPr>
          <p:cNvPr id="3074" name="Picture 2" descr="Image result for excel row column lab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029" y="1845734"/>
            <a:ext cx="566737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399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Functions on Ranges of data </a:t>
            </a:r>
            <a:r>
              <a:rPr lang="en-US" dirty="0" smtClean="0"/>
              <a:t>(sum, </a:t>
            </a:r>
            <a:r>
              <a:rPr lang="en-US" dirty="0"/>
              <a:t>average, max, min etc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4063805" cy="4023360"/>
          </a:xfrm>
        </p:spPr>
        <p:txBody>
          <a:bodyPr/>
          <a:lstStyle/>
          <a:p>
            <a:r>
              <a:rPr lang="en-US" dirty="0" smtClean="0"/>
              <a:t>Location: Directly in cell. </a:t>
            </a:r>
            <a:endParaRPr lang="en-US" dirty="0"/>
          </a:p>
        </p:txBody>
      </p:sp>
      <p:pic>
        <p:nvPicPr>
          <p:cNvPr id="4100" name="Picture 4" descr="Image result for excel functions vs formul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436" y="1845734"/>
            <a:ext cx="3739417" cy="146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excel functions vs formula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021" y="3289708"/>
            <a:ext cx="4160249" cy="29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9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AutoFill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230858" cy="4023360"/>
          </a:xfrm>
        </p:spPr>
        <p:txBody>
          <a:bodyPr/>
          <a:lstStyle/>
          <a:p>
            <a:r>
              <a:rPr lang="en-US" dirty="0" smtClean="0"/>
              <a:t>Location: </a:t>
            </a:r>
          </a:p>
          <a:p>
            <a:r>
              <a:rPr lang="en-US" dirty="0" smtClean="0"/>
              <a:t>1) surround cells with the pattern. </a:t>
            </a:r>
          </a:p>
          <a:p>
            <a:r>
              <a:rPr lang="en-US" dirty="0" smtClean="0"/>
              <a:t>2) grab the box in the lower right corner of the range </a:t>
            </a:r>
          </a:p>
          <a:p>
            <a:r>
              <a:rPr lang="en-US" dirty="0" smtClean="0"/>
              <a:t>3) drag it to over the range the autofill should be in</a:t>
            </a:r>
            <a:endParaRPr lang="en-US" dirty="0"/>
          </a:p>
        </p:txBody>
      </p:sp>
      <p:pic>
        <p:nvPicPr>
          <p:cNvPr id="4" name="Picture 6" descr="Image result for excel functions vs formula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390" y="1988446"/>
            <a:ext cx="5536291" cy="388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6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Gridlines for Printing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3694528" cy="4023360"/>
          </a:xfrm>
        </p:spPr>
        <p:txBody>
          <a:bodyPr/>
          <a:lstStyle/>
          <a:p>
            <a:r>
              <a:rPr lang="en-US" dirty="0" smtClean="0"/>
              <a:t>Location: View </a:t>
            </a:r>
            <a:r>
              <a:rPr lang="en-US" dirty="0" smtClean="0">
                <a:sym typeface="Wingdings" panose="05000000000000000000" pitchFamily="2" charset="2"/>
              </a:rPr>
              <a:t> Gridlines</a:t>
            </a:r>
            <a:endParaRPr lang="en-US" dirty="0"/>
          </a:p>
        </p:txBody>
      </p:sp>
      <p:pic>
        <p:nvPicPr>
          <p:cNvPr id="5122" name="Picture 2" descr="Image result for excel printing gridli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834" y="2326445"/>
            <a:ext cx="5829300" cy="363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943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3659358" cy="4023360"/>
          </a:xfrm>
        </p:spPr>
        <p:txBody>
          <a:bodyPr/>
          <a:lstStyle/>
          <a:p>
            <a:r>
              <a:rPr lang="en-US" dirty="0" smtClean="0"/>
              <a:t>Location: tabs on the bottom of the worksheet</a:t>
            </a:r>
          </a:p>
          <a:p>
            <a:r>
              <a:rPr lang="en-US" dirty="0" smtClean="0"/>
              <a:t>Cells can reference cells on another sheet.  </a:t>
            </a:r>
            <a:endParaRPr lang="en-US" dirty="0"/>
          </a:p>
        </p:txBody>
      </p:sp>
      <p:pic>
        <p:nvPicPr>
          <p:cNvPr id="7170" name="Picture 2" descr="Image result for excel multiple shee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857" y="2285349"/>
            <a:ext cx="6582908" cy="3456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5912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283</TotalTime>
  <Words>242</Words>
  <Application>Microsoft Office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Retrospect</vt:lpstr>
      <vt:lpstr>Excel (part 1)</vt:lpstr>
      <vt:lpstr>Excel Skill Set 1</vt:lpstr>
      <vt:lpstr>Normal view, Headers and Footers (Current Date, Filename etc.)</vt:lpstr>
      <vt:lpstr>Ranges of Cells</vt:lpstr>
      <vt:lpstr>Column and Row labels </vt:lpstr>
      <vt:lpstr>Functions on Ranges of data (sum, average, max, min etc.)</vt:lpstr>
      <vt:lpstr>AutoFill</vt:lpstr>
      <vt:lpstr>Gridlines for Printing</vt:lpstr>
      <vt:lpstr>Multiple Sheets</vt:lpstr>
      <vt:lpstr>Spelling and Grammar check</vt:lpstr>
    </vt:vector>
  </TitlesOfParts>
  <Company>Information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(part 1)</dc:title>
  <dc:creator>William Byrne</dc:creator>
  <cp:lastModifiedBy>Byrne, William</cp:lastModifiedBy>
  <cp:revision>40</cp:revision>
  <cp:lastPrinted>2020-02-03T15:14:32Z</cp:lastPrinted>
  <dcterms:created xsi:type="dcterms:W3CDTF">2020-02-03T15:04:28Z</dcterms:created>
  <dcterms:modified xsi:type="dcterms:W3CDTF">2020-02-24T15:52:20Z</dcterms:modified>
</cp:coreProperties>
</file>