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DAC2C-F134-4A11-9891-58CC4F3DB309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FEB04-06D5-4031-AD4A-FDB440449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07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899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7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6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3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58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12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7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7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92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3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86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576A7F0-4CB0-40AF-8508-627A0B7382A5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25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Excel (part 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00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817C2-FA12-47E4-A59B-B16D94EF9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Art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982E024E-911C-44EE-866F-0C8FA79A3B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254" y="1846263"/>
            <a:ext cx="4987818" cy="4022725"/>
          </a:xfrm>
        </p:spPr>
      </p:pic>
    </p:spTree>
    <p:extLst>
      <p:ext uri="{BB962C8B-B14F-4D97-AF65-F5344CB8AC3E}">
        <p14:creationId xmlns:p14="http://schemas.microsoft.com/office/powerpoint/2010/main" val="556262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20D9B-0A5B-48BA-8B6E-8991DC773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 to fit on a page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AC29F819-EAC8-4A4E-A27A-454D9AD7F2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935" y="1915296"/>
            <a:ext cx="5822302" cy="4228364"/>
          </a:xfrm>
        </p:spPr>
      </p:pic>
    </p:spTree>
    <p:extLst>
      <p:ext uri="{BB962C8B-B14F-4D97-AF65-F5344CB8AC3E}">
        <p14:creationId xmlns:p14="http://schemas.microsoft.com/office/powerpoint/2010/main" val="1319591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E6BA3-6925-404D-A954-A35A663BE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Sheet Names (reordering)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D976DD6-17DD-44CB-93B3-4C10B2F6C4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56" y="1737359"/>
            <a:ext cx="7414860" cy="4237063"/>
          </a:xfrm>
        </p:spPr>
      </p:pic>
    </p:spTree>
    <p:extLst>
      <p:ext uri="{BB962C8B-B14F-4D97-AF65-F5344CB8AC3E}">
        <p14:creationId xmlns:p14="http://schemas.microsoft.com/office/powerpoint/2010/main" val="3660605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Excel Skill Set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dirty="0"/>
              <a:t>Align cells and use text wrap and use AutoFit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Column Totals and Total cell style…totaling Rows too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Formula for percent of a Total, percent format and using absolute cell address for AutoFill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Functions on Ranges of data (Total, Average, max, min etc.)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Creating Pie Charts based on Cell Data (layouts, data labels, category names, percentages)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Cluster column charts (resize, layouts styles)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Word Art and Styles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Scale to height of a page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Changing order of sheets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61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99420-80FC-4FD1-9E00-52DF77B6A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Align cells, text wrap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2771E92-0A3E-4EFF-AB3E-7C4641D61A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482" y="1978932"/>
            <a:ext cx="6324317" cy="4121297"/>
          </a:xfrm>
        </p:spPr>
      </p:pic>
    </p:spTree>
    <p:extLst>
      <p:ext uri="{BB962C8B-B14F-4D97-AF65-F5344CB8AC3E}">
        <p14:creationId xmlns:p14="http://schemas.microsoft.com/office/powerpoint/2010/main" val="384697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6DFB8-1E87-4988-8C6E-0A5196D0C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Autofit</a:t>
            </a:r>
          </a:p>
        </p:txBody>
      </p:sp>
      <p:pic>
        <p:nvPicPr>
          <p:cNvPr id="5" name="Content Placeholder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F3480A17-2075-4391-A548-A188517649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193" y="1866122"/>
            <a:ext cx="6732520" cy="3858403"/>
          </a:xfrm>
        </p:spPr>
      </p:pic>
    </p:spTree>
    <p:extLst>
      <p:ext uri="{BB962C8B-B14F-4D97-AF65-F5344CB8AC3E}">
        <p14:creationId xmlns:p14="http://schemas.microsoft.com/office/powerpoint/2010/main" val="2521848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7CE09-8E3F-4A3A-8EEE-1E8919D00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Column totals / Total Style</a:t>
            </a:r>
          </a:p>
        </p:txBody>
      </p:sp>
      <p:pic>
        <p:nvPicPr>
          <p:cNvPr id="5" name="Content Placeholder 4" descr="A screenshot of a cell phone on a table&#10;&#10;Description automatically generated">
            <a:extLst>
              <a:ext uri="{FF2B5EF4-FFF2-40B4-BE49-F238E27FC236}">
                <a16:creationId xmlns:a16="http://schemas.microsoft.com/office/drawing/2014/main" id="{FF8394DE-4C1A-410C-9EED-1AF76AF6B0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1" y="1803529"/>
            <a:ext cx="5125266" cy="3343251"/>
          </a:xfrm>
        </p:spPr>
      </p:pic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E879D564-3285-4F2D-9453-C93B9F7371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142" y="1803529"/>
            <a:ext cx="5307115" cy="340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734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05423-33EA-462B-B5C4-FF2179AC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Percent (absolute address)</a:t>
            </a:r>
          </a:p>
        </p:txBody>
      </p:sp>
      <p:pic>
        <p:nvPicPr>
          <p:cNvPr id="5" name="Content Placeholder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44B40054-40D2-47F5-A768-DF6EBE600A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2018177"/>
            <a:ext cx="6666667" cy="3809524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6778829-AB3A-48C9-876C-6C6FD06BE638}"/>
              </a:ext>
            </a:extLst>
          </p:cNvPr>
          <p:cNvSpPr txBox="1">
            <a:spLocks/>
          </p:cNvSpPr>
          <p:nvPr/>
        </p:nvSpPr>
        <p:spPr>
          <a:xfrm>
            <a:off x="8097240" y="2732141"/>
            <a:ext cx="3407406" cy="203580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=C6/C11     relative address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=C6/$C$11   absolute address</a:t>
            </a:r>
          </a:p>
        </p:txBody>
      </p:sp>
    </p:spTree>
    <p:extLst>
      <p:ext uri="{BB962C8B-B14F-4D97-AF65-F5344CB8AC3E}">
        <p14:creationId xmlns:p14="http://schemas.microsoft.com/office/powerpoint/2010/main" val="1487256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9C561-E6CB-4353-9000-773B231F8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</a:t>
            </a:r>
            <a:r>
              <a:rPr lang="en-US" dirty="0" err="1"/>
              <a:t>Min,Max</a:t>
            </a:r>
            <a:r>
              <a:rPr lang="en-US" dirty="0"/>
              <a:t>, Average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563A4909-2EFE-4606-988A-594DFC36D6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265" y="2023545"/>
            <a:ext cx="6757205" cy="4022725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C4E604-46C4-4343-A98F-5F393B0F60F9}"/>
              </a:ext>
            </a:extLst>
          </p:cNvPr>
          <p:cNvSpPr txBox="1">
            <a:spLocks/>
          </p:cNvSpPr>
          <p:nvPr/>
        </p:nvSpPr>
        <p:spPr>
          <a:xfrm>
            <a:off x="8638416" y="2722810"/>
            <a:ext cx="2800915" cy="203580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=max(B4:B9)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=min(B4:B9)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=avg(B4:B9)</a:t>
            </a:r>
          </a:p>
        </p:txBody>
      </p:sp>
    </p:spTree>
    <p:extLst>
      <p:ext uri="{BB962C8B-B14F-4D97-AF65-F5344CB8AC3E}">
        <p14:creationId xmlns:p14="http://schemas.microsoft.com/office/powerpoint/2010/main" val="1765588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54F4F-AAD4-49AD-8B67-77B35AAA2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 Charts with labels</a:t>
            </a:r>
          </a:p>
        </p:txBody>
      </p:sp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F9B840E3-3BF1-40F6-96B3-0CF6868F89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271" y="1848821"/>
            <a:ext cx="9675521" cy="3965583"/>
          </a:xfrm>
        </p:spPr>
      </p:pic>
    </p:spTree>
    <p:extLst>
      <p:ext uri="{BB962C8B-B14F-4D97-AF65-F5344CB8AC3E}">
        <p14:creationId xmlns:p14="http://schemas.microsoft.com/office/powerpoint/2010/main" val="3552735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C4419-C4FE-4515-8EBF-2F4217DB5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Cluster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F06AB-FD03-4E03-A788-F60A26589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8584" y="2844631"/>
            <a:ext cx="2252410" cy="2353041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More than just a column of number and a column of labels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BADF838F-8DA4-4BD3-A19E-E1D5D29FF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883057"/>
            <a:ext cx="7609524" cy="42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41056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353</TotalTime>
  <Words>189</Words>
  <Application>Microsoft Office PowerPoint</Application>
  <PresentationFormat>Widescreen</PresentationFormat>
  <Paragraphs>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Calibri Light</vt:lpstr>
      <vt:lpstr>Retrospect</vt:lpstr>
      <vt:lpstr>Excel (part 2)</vt:lpstr>
      <vt:lpstr>Excel Skill Set 2</vt:lpstr>
      <vt:lpstr>Align cells, text wrap</vt:lpstr>
      <vt:lpstr>Autofit</vt:lpstr>
      <vt:lpstr>Column totals / Total Style</vt:lpstr>
      <vt:lpstr>Percent (absolute address)</vt:lpstr>
      <vt:lpstr>Functions: Min,Max, Average</vt:lpstr>
      <vt:lpstr>Pie Charts with labels</vt:lpstr>
      <vt:lpstr>Cluster Charts</vt:lpstr>
      <vt:lpstr>Word Art</vt:lpstr>
      <vt:lpstr>Scale to fit on a page</vt:lpstr>
      <vt:lpstr>Sheet Names (reordering)</vt:lpstr>
    </vt:vector>
  </TitlesOfParts>
  <Company>Information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(part 1)</dc:title>
  <dc:creator>William Byrne</dc:creator>
  <cp:lastModifiedBy>Mitchell Nelson</cp:lastModifiedBy>
  <cp:revision>49</cp:revision>
  <cp:lastPrinted>2020-02-03T15:14:32Z</cp:lastPrinted>
  <dcterms:created xsi:type="dcterms:W3CDTF">2020-02-03T15:04:28Z</dcterms:created>
  <dcterms:modified xsi:type="dcterms:W3CDTF">2020-03-29T17:53:37Z</dcterms:modified>
</cp:coreProperties>
</file>