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8" r:id="rId4"/>
    <p:sldId id="267" r:id="rId5"/>
    <p:sldId id="270" r:id="rId6"/>
    <p:sldId id="269" r:id="rId7"/>
    <p:sldId id="263" r:id="rId8"/>
    <p:sldId id="264" r:id="rId9"/>
    <p:sldId id="272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DAC2C-F134-4A11-9891-58CC4F3DB309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FEB04-06D5-4031-AD4A-FDB440449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07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89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6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58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1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7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7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9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3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86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576A7F0-4CB0-40AF-8508-627A0B7382A5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4ED2A7A-FD8B-4DAE-B714-2254212B404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Excel (part 3)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0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BFA1-CA97-4D81-9AC6-1CF523B2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Headers and Footers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46935EA-5F4F-40D0-B8B8-7208555C2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91" y="1908041"/>
            <a:ext cx="9406105" cy="3591422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8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Excel Skill Set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/>
              <a:t>Create formulas using multiple cells: Net Income = Gross Income – ( </a:t>
            </a:r>
            <a:r>
              <a:rPr lang="en-US" dirty="0" smtClean="0"/>
              <a:t>salaries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rent</a:t>
            </a:r>
            <a:r>
              <a:rPr lang="en-US" dirty="0" smtClean="0"/>
              <a:t>)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Grouping/ungrouping working (to apply common accents, styles etc.)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Inserting, renaming </a:t>
            </a:r>
            <a:r>
              <a:rPr lang="en-US" dirty="0"/>
              <a:t>and moving </a:t>
            </a:r>
            <a:r>
              <a:rPr lang="en-US" dirty="0" smtClean="0"/>
              <a:t>worksheets.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Coping ranges from one sheet to </a:t>
            </a:r>
            <a:r>
              <a:rPr lang="en-US" dirty="0" smtClean="0"/>
              <a:t>another.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Pie charts with </a:t>
            </a:r>
            <a:r>
              <a:rPr lang="en-US" dirty="0" smtClean="0"/>
              <a:t>labels.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Cluster column charts (resize, layouts styles)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/>
              <a:t>Left, center and right footers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6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AC4C0-12A7-489D-BAA5-074661734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Multi-cell formula</a:t>
            </a:r>
          </a:p>
        </p:txBody>
      </p:sp>
      <p:pic>
        <p:nvPicPr>
          <p:cNvPr id="5" name="Content Placeholder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D1F4B3E-DA9E-44A2-874A-8BD7C2B11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245" y="1846572"/>
            <a:ext cx="5645020" cy="439670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322142C-3929-4254-93AE-F53B6CDD393C}"/>
              </a:ext>
            </a:extLst>
          </p:cNvPr>
          <p:cNvSpPr txBox="1">
            <a:spLocks/>
          </p:cNvSpPr>
          <p:nvPr/>
        </p:nvSpPr>
        <p:spPr>
          <a:xfrm>
            <a:off x="8638416" y="2722810"/>
            <a:ext cx="2800915" cy="203580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Formulas and functions can operate on any combination of cells. Then do not have to be adjacent</a:t>
            </a:r>
          </a:p>
        </p:txBody>
      </p:sp>
    </p:spTree>
    <p:extLst>
      <p:ext uri="{BB962C8B-B14F-4D97-AF65-F5344CB8AC3E}">
        <p14:creationId xmlns:p14="http://schemas.microsoft.com/office/powerpoint/2010/main" val="405763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6BA3-6925-404D-A954-A35A663BE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Sheet Names (reordering)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D976DD6-17DD-44CB-93B3-4C10B2F6C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356" y="1737359"/>
            <a:ext cx="7414860" cy="4237063"/>
          </a:xfrm>
        </p:spPr>
      </p:pic>
    </p:spTree>
    <p:extLst>
      <p:ext uri="{BB962C8B-B14F-4D97-AF65-F5344CB8AC3E}">
        <p14:creationId xmlns:p14="http://schemas.microsoft.com/office/powerpoint/2010/main" val="36606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8CF34-FF26-4046-AEC0-7D911073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Grouping and Ungrouping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245FD-4332-4457-8167-DD1875F6B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213" y="1776202"/>
            <a:ext cx="2845836" cy="1526836"/>
          </a:xfrm>
        </p:spPr>
        <p:txBody>
          <a:bodyPr/>
          <a:lstStyle/>
          <a:p>
            <a:r>
              <a:rPr lang="en-US" dirty="0"/>
              <a:t>Grouping sheets is used largely for applying styles, font, accents to all the sheets that are grouped together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E0F56EF-A337-4ABE-B00C-F1D37AF79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776201"/>
            <a:ext cx="6762750" cy="4162425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B6187BB-E82F-4594-B39F-6E441FE51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510" y="3436575"/>
            <a:ext cx="4025685" cy="250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25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A2D45-ED2A-47B9-B59F-3D98C514F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Sheet to sheet</a:t>
            </a:r>
          </a:p>
        </p:txBody>
      </p:sp>
      <p:pic>
        <p:nvPicPr>
          <p:cNvPr id="5" name="Content Placeholder 4" descr="A close up of a map&#10;&#10;Description automatically generated">
            <a:extLst>
              <a:ext uri="{FF2B5EF4-FFF2-40B4-BE49-F238E27FC236}">
                <a16:creationId xmlns:a16="http://schemas.microsoft.com/office/drawing/2014/main" id="{1AF118F6-57D8-453D-82DA-0FBE997CCD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759" y="943331"/>
            <a:ext cx="6495263" cy="519621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26C6E1-A2DE-4F1C-95B4-EC8DE1E539B4}"/>
              </a:ext>
            </a:extLst>
          </p:cNvPr>
          <p:cNvSpPr txBox="1"/>
          <p:nvPr/>
        </p:nvSpPr>
        <p:spPr>
          <a:xfrm>
            <a:off x="1306285" y="1912928"/>
            <a:ext cx="29951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Data from cells in one sheet can be automatically in another sheet.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b="1" dirty="0">
                <a:solidFill>
                  <a:srgbClr val="7030A0"/>
                </a:solidFill>
              </a:rPr>
              <a:t>=SUM(Jan:Dec!A12:C12)</a:t>
            </a:r>
            <a:r>
              <a:rPr lang="en-US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71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4F4F-AAD4-49AD-8B67-77B35AAA2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Charts with labels</a:t>
            </a:r>
          </a:p>
        </p:txBody>
      </p:sp>
      <p:pic>
        <p:nvPicPr>
          <p:cNvPr id="5" name="Content Placeholder 4" descr="A close up of a logo&#10;&#10;Description automatically generated">
            <a:extLst>
              <a:ext uri="{FF2B5EF4-FFF2-40B4-BE49-F238E27FC236}">
                <a16:creationId xmlns:a16="http://schemas.microsoft.com/office/drawing/2014/main" id="{F9B840E3-3BF1-40F6-96B3-0CF6868F8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271" y="1848821"/>
            <a:ext cx="9675521" cy="3965583"/>
          </a:xfrm>
        </p:spPr>
      </p:pic>
    </p:spTree>
    <p:extLst>
      <p:ext uri="{BB962C8B-B14F-4D97-AF65-F5344CB8AC3E}">
        <p14:creationId xmlns:p14="http://schemas.microsoft.com/office/powerpoint/2010/main" val="355273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C4419-C4FE-4515-8EBF-2F4217DB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Cluster Charts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F06AB-FD03-4E03-A788-F60A26589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8584" y="2844631"/>
            <a:ext cx="2252410" cy="2353041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More than just a column of number and a column of labels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BADF838F-8DA4-4BD3-A19E-E1D5D29FF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883057"/>
            <a:ext cx="7609524" cy="42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41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CBFA1-CA97-4D81-9AC6-1CF523B29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Headers and Footers</a:t>
            </a:r>
          </a:p>
        </p:txBody>
      </p:sp>
      <p:pic>
        <p:nvPicPr>
          <p:cNvPr id="11" name="Content Placeholder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20B6C90D-A8D1-4210-BC51-E241886DBD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153" y="1933301"/>
            <a:ext cx="7489375" cy="3931921"/>
          </a:xfrm>
        </p:spPr>
      </p:pic>
    </p:spTree>
    <p:extLst>
      <p:ext uri="{BB962C8B-B14F-4D97-AF65-F5344CB8AC3E}">
        <p14:creationId xmlns:p14="http://schemas.microsoft.com/office/powerpoint/2010/main" val="64981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402</TotalTime>
  <Words>164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Excel (part 3)</vt:lpstr>
      <vt:lpstr>Excel Skill Set 3</vt:lpstr>
      <vt:lpstr>Multi-cell formula</vt:lpstr>
      <vt:lpstr>Sheet Names (reordering)</vt:lpstr>
      <vt:lpstr>Grouping and Ungrouping Sheets</vt:lpstr>
      <vt:lpstr>Sheet to sheet</vt:lpstr>
      <vt:lpstr>Pie Charts with labels</vt:lpstr>
      <vt:lpstr>Cluster Charts</vt:lpstr>
      <vt:lpstr>Headers and Footers</vt:lpstr>
      <vt:lpstr>Headers and Footers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(part 1)</dc:title>
  <dc:creator>William Byrne</dc:creator>
  <cp:lastModifiedBy>Byrne, William</cp:lastModifiedBy>
  <cp:revision>56</cp:revision>
  <cp:lastPrinted>2020-02-03T15:14:32Z</cp:lastPrinted>
  <dcterms:created xsi:type="dcterms:W3CDTF">2020-02-03T15:04:28Z</dcterms:created>
  <dcterms:modified xsi:type="dcterms:W3CDTF">2020-03-30T21:12:26Z</dcterms:modified>
</cp:coreProperties>
</file>