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72" r:id="rId4"/>
    <p:sldId id="273" r:id="rId5"/>
    <p:sldId id="274" r:id="rId6"/>
    <p:sldId id="277" r:id="rId7"/>
    <p:sldId id="275" r:id="rId8"/>
    <p:sldId id="276" r:id="rId9"/>
    <p:sldId id="278" r:id="rId10"/>
    <p:sldId id="279" r:id="rId11"/>
    <p:sldId id="271" r:id="rId12"/>
    <p:sldId id="267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DAC2C-F134-4A11-9891-58CC4F3DB309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FEB04-06D5-4031-AD4A-FDB440449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7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89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6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58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12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7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3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8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76A7F0-4CB0-40AF-8508-627A0B7382A5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Excel (part 4)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0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42933-62DA-4DD8-AD49-879C67D0A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Unhiding Data</a:t>
            </a:r>
          </a:p>
        </p:txBody>
      </p:sp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43DA5481-0FAE-4342-AEBA-C75064F2E8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317" y="1836932"/>
            <a:ext cx="9204589" cy="4248272"/>
          </a:xfrm>
        </p:spPr>
      </p:pic>
    </p:spTree>
    <p:extLst>
      <p:ext uri="{BB962C8B-B14F-4D97-AF65-F5344CB8AC3E}">
        <p14:creationId xmlns:p14="http://schemas.microsoft.com/office/powerpoint/2010/main" val="1080723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CBFA1-CA97-4D81-9AC6-1CF523B2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Headers and Footers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46935EA-5F4F-40D0-B8B8-7208555C2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024" y="3854407"/>
            <a:ext cx="5726642" cy="2186536"/>
          </a:xfrm>
          <a:prstGeom prst="rect">
            <a:avLst/>
          </a:prstGeom>
        </p:spPr>
      </p:pic>
      <p:pic>
        <p:nvPicPr>
          <p:cNvPr id="11" name="Content Placeholder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20B6C90D-A8D1-4210-BC51-E241886DBD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821" y="1737360"/>
            <a:ext cx="3758313" cy="1973114"/>
          </a:xfrm>
        </p:spPr>
      </p:pic>
    </p:spTree>
    <p:extLst>
      <p:ext uri="{BB962C8B-B14F-4D97-AF65-F5344CB8AC3E}">
        <p14:creationId xmlns:p14="http://schemas.microsoft.com/office/powerpoint/2010/main" val="54481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E6BA3-6925-404D-A954-A35A663BE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Sheet Names (reordering)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D976DD6-17DD-44CB-93B3-4C10B2F6C4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56" y="1737359"/>
            <a:ext cx="7414860" cy="4237063"/>
          </a:xfrm>
        </p:spPr>
      </p:pic>
    </p:spTree>
    <p:extLst>
      <p:ext uri="{BB962C8B-B14F-4D97-AF65-F5344CB8AC3E}">
        <p14:creationId xmlns:p14="http://schemas.microsoft.com/office/powerpoint/2010/main" val="3660605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8CF34-FF26-4046-AEC0-7D911073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 and Ungrouping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245FD-4332-4457-8167-DD1875F6B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13" y="1776202"/>
            <a:ext cx="2845836" cy="1526836"/>
          </a:xfrm>
        </p:spPr>
        <p:txBody>
          <a:bodyPr/>
          <a:lstStyle/>
          <a:p>
            <a:r>
              <a:rPr lang="en-US" dirty="0"/>
              <a:t>Grouping sheets is used largely for applying styles, font, accents to all the sheets that are grouped together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E0F56EF-A337-4ABE-B00C-F1D37AF79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776201"/>
            <a:ext cx="6762750" cy="4162425"/>
          </a:xfrm>
          <a:prstGeom prst="rect">
            <a:avLst/>
          </a:prstGeo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B6187BB-E82F-4594-B39F-6E441FE518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510" y="3436575"/>
            <a:ext cx="4025685" cy="250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256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A2D45-ED2A-47B9-B59F-3D98C514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Sheet to sheet</a:t>
            </a:r>
          </a:p>
        </p:txBody>
      </p:sp>
      <p:pic>
        <p:nvPicPr>
          <p:cNvPr id="5" name="Content Placeholder 4" descr="A close up of a map&#10;&#10;Description automatically generated">
            <a:extLst>
              <a:ext uri="{FF2B5EF4-FFF2-40B4-BE49-F238E27FC236}">
                <a16:creationId xmlns:a16="http://schemas.microsoft.com/office/drawing/2014/main" id="{1AF118F6-57D8-453D-82DA-0FBE997CCD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759" y="943331"/>
            <a:ext cx="6495263" cy="519621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26C6E1-A2DE-4F1C-95B4-EC8DE1E539B4}"/>
              </a:ext>
            </a:extLst>
          </p:cNvPr>
          <p:cNvSpPr txBox="1"/>
          <p:nvPr/>
        </p:nvSpPr>
        <p:spPr>
          <a:xfrm>
            <a:off x="1306285" y="1912928"/>
            <a:ext cx="29951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Data from cells in one sheet can be automatically in another sheet.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b="1" dirty="0">
                <a:solidFill>
                  <a:srgbClr val="7030A0"/>
                </a:solidFill>
              </a:rPr>
              <a:t>=SUM(Jan:Dec!A12:C12)</a:t>
            </a:r>
            <a:r>
              <a:rPr lang="en-US" dirty="0">
                <a:solidFill>
                  <a:srgbClr val="7030A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6715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Excel Skill Set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dirty="0"/>
              <a:t>NOW function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Applying borders/tables to cell ranges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Sparklines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IF logic in a cell, IF-Else,  compound IF-Else  (text that contains)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Formatting a range as a table with headers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Hiding </a:t>
            </a:r>
            <a:r>
              <a:rPr lang="en-US"/>
              <a:t>and Unhiding rows (and columns)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Left, center and right footers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Naming, grouping, ungrouping and reordering sheets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6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E95DC-A97F-4A17-B46A-96B877C8F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function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D0A500C-61E0-4699-91BB-CC0166D2E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956" y="1815290"/>
            <a:ext cx="6573889" cy="4277600"/>
          </a:xfrm>
        </p:spPr>
      </p:pic>
    </p:spTree>
    <p:extLst>
      <p:ext uri="{BB962C8B-B14F-4D97-AF65-F5344CB8AC3E}">
        <p14:creationId xmlns:p14="http://schemas.microsoft.com/office/powerpoint/2010/main" val="315570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0B8DE-FA35-4CCC-9A39-7E8BC7EB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Borders Headings etc. 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408A728-E0A3-47D2-AD65-8E30E8B1A2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886" y="1845226"/>
            <a:ext cx="6564734" cy="4132588"/>
          </a:xfrm>
        </p:spPr>
      </p:pic>
    </p:spTree>
    <p:extLst>
      <p:ext uri="{BB962C8B-B14F-4D97-AF65-F5344CB8AC3E}">
        <p14:creationId xmlns:p14="http://schemas.microsoft.com/office/powerpoint/2010/main" val="113514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55FE7-AAEF-47D0-8CB5-659869994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Sparklines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7F751A2-3343-4BB2-A44D-7D3F536E1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673" y="1854168"/>
            <a:ext cx="7321334" cy="4248052"/>
          </a:xfrm>
        </p:spPr>
      </p:pic>
    </p:spTree>
    <p:extLst>
      <p:ext uri="{BB962C8B-B14F-4D97-AF65-F5344CB8AC3E}">
        <p14:creationId xmlns:p14="http://schemas.microsoft.com/office/powerpoint/2010/main" val="64382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600B-CC67-440B-B97A-D3BFACA3B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5BAE-9AA3-4DFF-ADE2-16696FF8C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356187" cy="4023360"/>
          </a:xfrm>
        </p:spPr>
        <p:txBody>
          <a:bodyPr/>
          <a:lstStyle/>
          <a:p>
            <a:r>
              <a:rPr lang="en-US" dirty="0"/>
              <a:t>IF within budget, say so</a:t>
            </a:r>
          </a:p>
          <a:p>
            <a:r>
              <a:rPr lang="en-US" dirty="0"/>
              <a:t>Otherwise say over </a:t>
            </a:r>
            <a:r>
              <a:rPr lang="en-US" dirty="0" err="1"/>
              <a:t>budjet</a:t>
            </a:r>
            <a:endParaRPr lang="en-US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AFA847C6-B67B-4846-B73B-B0F2DF145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962" y="2038139"/>
            <a:ext cx="6094186" cy="280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2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18009-49F0-41E8-83F9-EFD8C06E3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logic  =IF(</a:t>
            </a:r>
            <a:r>
              <a:rPr lang="en-US" dirty="0" err="1"/>
              <a:t>Boolean,then,else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9C084-B4C9-4C98-9535-3E60DE2B0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3763969" cy="4023360"/>
          </a:xfrm>
        </p:spPr>
        <p:txBody>
          <a:bodyPr/>
          <a:lstStyle/>
          <a:p>
            <a:r>
              <a:rPr lang="en-US" dirty="0"/>
              <a:t>If the item </a:t>
            </a:r>
          </a:p>
          <a:p>
            <a:r>
              <a:rPr lang="en-US" dirty="0"/>
              <a:t>   1) is a Table</a:t>
            </a:r>
          </a:p>
          <a:p>
            <a:r>
              <a:rPr lang="en-US" dirty="0"/>
              <a:t>   2) is Green or Blue</a:t>
            </a:r>
          </a:p>
          <a:p>
            <a:r>
              <a:rPr lang="en-US" dirty="0"/>
              <a:t>Then the sale price if 50% off</a:t>
            </a:r>
          </a:p>
          <a:p>
            <a:r>
              <a:rPr lang="en-US" dirty="0"/>
              <a:t>Otherwise, sale price is 10% off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4005BDD-53C6-4A1F-BF2F-60A801496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500" y="1845733"/>
            <a:ext cx="6237918" cy="327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60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9CC61-8E75-4B87-9B80-41F43769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IF (=IF(Boolean),</a:t>
            </a:r>
            <a:r>
              <a:rPr lang="en-US" dirty="0" err="1"/>
              <a:t>then,IF</a:t>
            </a:r>
            <a:r>
              <a:rPr lang="en-US" dirty="0"/>
              <a:t>…)</a:t>
            </a:r>
          </a:p>
        </p:txBody>
      </p:sp>
      <p:pic>
        <p:nvPicPr>
          <p:cNvPr id="5" name="Content Placeholder 4" descr="A picture containing white&#10;&#10;Description automatically generated">
            <a:extLst>
              <a:ext uri="{FF2B5EF4-FFF2-40B4-BE49-F238E27FC236}">
                <a16:creationId xmlns:a16="http://schemas.microsoft.com/office/drawing/2014/main" id="{53A69BB9-BDDF-4CF9-9A80-588DC9DAD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937" y="1942571"/>
            <a:ext cx="8934637" cy="3636962"/>
          </a:xfrm>
        </p:spPr>
      </p:pic>
    </p:spTree>
    <p:extLst>
      <p:ext uri="{BB962C8B-B14F-4D97-AF65-F5344CB8AC3E}">
        <p14:creationId xmlns:p14="http://schemas.microsoft.com/office/powerpoint/2010/main" val="914672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52F63-5C7B-4513-9C11-22892240B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Hiding data</a:t>
            </a:r>
          </a:p>
        </p:txBody>
      </p:sp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822FD81A-6CCF-47B0-8830-9EC467841C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747" y="1885464"/>
            <a:ext cx="8156089" cy="4100148"/>
          </a:xfrm>
        </p:spPr>
      </p:pic>
    </p:spTree>
    <p:extLst>
      <p:ext uri="{BB962C8B-B14F-4D97-AF65-F5344CB8AC3E}">
        <p14:creationId xmlns:p14="http://schemas.microsoft.com/office/powerpoint/2010/main" val="8320143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454</TotalTime>
  <Words>200</Words>
  <Application>Microsoft Office PowerPoint</Application>
  <PresentationFormat>Widescreen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</vt:lpstr>
      <vt:lpstr>Excel (part 4)</vt:lpstr>
      <vt:lpstr>Excel Skill Set 4</vt:lpstr>
      <vt:lpstr>NOW function</vt:lpstr>
      <vt:lpstr>Borders Headings etc. </vt:lpstr>
      <vt:lpstr>Sparklines</vt:lpstr>
      <vt:lpstr>IF statement</vt:lpstr>
      <vt:lpstr>IF logic  =IF(Boolean,then,else)</vt:lpstr>
      <vt:lpstr>Compound IF (=IF(Boolean),then,IF…)</vt:lpstr>
      <vt:lpstr>Hiding data</vt:lpstr>
      <vt:lpstr>Unhiding Data</vt:lpstr>
      <vt:lpstr>Headers and Footers</vt:lpstr>
      <vt:lpstr>Sheet Names (reordering)</vt:lpstr>
      <vt:lpstr>Grouping and Ungrouping Sheets</vt:lpstr>
      <vt:lpstr>Sheet to sheet</vt:lpstr>
    </vt:vector>
  </TitlesOfParts>
  <Company>Information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(part 1)</dc:title>
  <dc:creator>William Byrne</dc:creator>
  <cp:lastModifiedBy>Mitchell Nelson</cp:lastModifiedBy>
  <cp:revision>59</cp:revision>
  <cp:lastPrinted>2020-02-03T15:14:32Z</cp:lastPrinted>
  <dcterms:created xsi:type="dcterms:W3CDTF">2020-02-03T15:04:28Z</dcterms:created>
  <dcterms:modified xsi:type="dcterms:W3CDTF">2020-04-01T19:37:33Z</dcterms:modified>
</cp:coreProperties>
</file>