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70" r:id="rId11"/>
    <p:sldId id="265" r:id="rId12"/>
    <p:sldId id="266" r:id="rId13"/>
    <p:sldId id="268" r:id="rId14"/>
    <p:sldId id="267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4" d="100"/>
          <a:sy n="74" d="100"/>
        </p:scale>
        <p:origin x="129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zon.com/" TargetMode="External"/><Relationship Id="rId2" Type="http://schemas.openxmlformats.org/officeDocument/2006/relationships/hyperlink" Target="http://www.facebook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Firewalls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Firewalls</a:t>
            </a:r>
          </a:p>
          <a:p>
            <a:r>
              <a:rPr lang="en-US" dirty="0" smtClean="0"/>
              <a:t>Routers, Switches, Hubs</a:t>
            </a:r>
          </a:p>
          <a:p>
            <a:r>
              <a:rPr lang="en-US" dirty="0" smtClean="0"/>
              <a:t>VPNs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58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 (Domain Name System)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system that maps IP addresses to URL names</a:t>
            </a:r>
          </a:p>
          <a:p>
            <a:endParaRPr lang="en-US" dirty="0"/>
          </a:p>
          <a:p>
            <a:pPr lvl="1"/>
            <a:r>
              <a:rPr lang="en-US" dirty="0">
                <a:hlinkClick r:id="rId2"/>
              </a:rPr>
              <a:t>w</a:t>
            </a:r>
            <a:r>
              <a:rPr lang="en-US" dirty="0" smtClean="0">
                <a:hlinkClick r:id="rId2"/>
              </a:rPr>
              <a:t>ww.facebook.com</a:t>
            </a:r>
            <a:r>
              <a:rPr lang="en-US" dirty="0" smtClean="0"/>
              <a:t>    =    31.13.80.36</a:t>
            </a:r>
          </a:p>
          <a:p>
            <a:pPr lvl="1"/>
            <a:r>
              <a:rPr lang="en-US" dirty="0" smtClean="0">
                <a:hlinkClick r:id="rId3"/>
              </a:rPr>
              <a:t>www.amazon.com</a:t>
            </a:r>
            <a:r>
              <a:rPr lang="en-US" dirty="0" smtClean="0"/>
              <a:t>      </a:t>
            </a:r>
            <a:r>
              <a:rPr lang="en-US" dirty="0"/>
              <a:t>= </a:t>
            </a:r>
            <a:r>
              <a:rPr lang="en-US" dirty="0" smtClean="0"/>
              <a:t>   13.33.60.247</a:t>
            </a:r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r>
              <a:rPr lang="en-US" dirty="0" smtClean="0"/>
              <a:t>If you firewall blocks </a:t>
            </a:r>
            <a:r>
              <a:rPr lang="en-US" dirty="0" smtClean="0">
                <a:hlinkClick r:id="rId2"/>
              </a:rPr>
              <a:t>www.facebook.com</a:t>
            </a:r>
            <a:r>
              <a:rPr lang="en-US" dirty="0" smtClean="0"/>
              <a:t> and you can get to a different </a:t>
            </a:r>
            <a:r>
              <a:rPr lang="en-US" dirty="0" err="1" smtClean="0"/>
              <a:t>ip</a:t>
            </a:r>
            <a:r>
              <a:rPr lang="en-US" dirty="0" smtClean="0"/>
              <a:t> address to a different </a:t>
            </a:r>
            <a:r>
              <a:rPr lang="en-US" dirty="0" err="1" smtClean="0"/>
              <a:t>facebook</a:t>
            </a:r>
            <a:r>
              <a:rPr lang="en-US" dirty="0" smtClean="0"/>
              <a:t> server, you can get in directly using the unblocked IP address. 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48029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Hubs, Switches, and Routers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Hubs – connect a few computers together.  All messages sent out of one computer is broadcasted (</a:t>
            </a:r>
            <a:r>
              <a:rPr lang="en-US" dirty="0" err="1" smtClean="0"/>
              <a:t>spamed</a:t>
            </a:r>
            <a:r>
              <a:rPr lang="en-US" dirty="0" smtClean="0"/>
              <a:t>) to all computer connected to the hub. </a:t>
            </a:r>
          </a:p>
          <a:p>
            <a:r>
              <a:rPr lang="en-US" dirty="0" smtClean="0"/>
              <a:t>Switch – can be used to join switched LANs</a:t>
            </a:r>
          </a:p>
          <a:p>
            <a:r>
              <a:rPr lang="en-US" dirty="0" smtClean="0"/>
              <a:t>Router – connects at least 2 networks</a:t>
            </a:r>
            <a:endParaRPr lang="en-US" dirty="0"/>
          </a:p>
          <a:p>
            <a:r>
              <a:rPr lang="en-US" dirty="0" smtClean="0"/>
              <a:t>Bridge – </a:t>
            </a:r>
            <a:r>
              <a:rPr lang="en-US" smtClean="0"/>
              <a:t>connects </a:t>
            </a:r>
            <a:r>
              <a:rPr lang="en-US" smtClean="0"/>
              <a:t>two </a:t>
            </a:r>
            <a:r>
              <a:rPr lang="en-US" dirty="0" smtClean="0"/>
              <a:t>networks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(LANs) to create 1 network.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199" y="3733800"/>
            <a:ext cx="3704199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481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Routers, Switched, Hubs and OSI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3711" y="1600200"/>
            <a:ext cx="4276578" cy="4876800"/>
          </a:xfrm>
        </p:spPr>
      </p:pic>
    </p:spTree>
    <p:extLst>
      <p:ext uri="{BB962C8B-B14F-4D97-AF65-F5344CB8AC3E}">
        <p14:creationId xmlns:p14="http://schemas.microsoft.com/office/powerpoint/2010/main" val="2753426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VPN (Virtual Private Network)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498" y="1600200"/>
            <a:ext cx="6893003" cy="4876800"/>
          </a:xfrm>
        </p:spPr>
      </p:pic>
    </p:spTree>
    <p:extLst>
      <p:ext uri="{BB962C8B-B14F-4D97-AF65-F5344CB8AC3E}">
        <p14:creationId xmlns:p14="http://schemas.microsoft.com/office/powerpoint/2010/main" val="19337838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VPN (Virtual Private Network)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virtual private network</a:t>
            </a:r>
            <a:r>
              <a:rPr lang="en-US" dirty="0"/>
              <a:t> (</a:t>
            </a:r>
            <a:r>
              <a:rPr lang="en-US" b="1" dirty="0"/>
              <a:t>VPN</a:t>
            </a:r>
            <a:r>
              <a:rPr lang="en-US" dirty="0"/>
              <a:t>) extends a private network across a public network, and enables users to send and receive data across shared or public networks as if their computing devices were directly connected to the private </a:t>
            </a:r>
            <a:r>
              <a:rPr lang="en-US" dirty="0" smtClean="0"/>
              <a:t>network.</a:t>
            </a:r>
          </a:p>
          <a:p>
            <a:endParaRPr lang="en-US" dirty="0"/>
          </a:p>
          <a:p>
            <a:r>
              <a:rPr lang="en-US" dirty="0"/>
              <a:t>VPNs may allow employees to securely access a </a:t>
            </a:r>
            <a:r>
              <a:rPr lang="en-US" dirty="0" smtClean="0"/>
              <a:t>corporate </a:t>
            </a:r>
            <a:r>
              <a:rPr lang="en-US" dirty="0"/>
              <a:t>intranet while located outside the </a:t>
            </a:r>
            <a:r>
              <a:rPr lang="en-US" dirty="0" smtClean="0"/>
              <a:t>office</a:t>
            </a:r>
          </a:p>
          <a:p>
            <a:endParaRPr lang="en-US" dirty="0" smtClean="0"/>
          </a:p>
          <a:p>
            <a:r>
              <a:rPr lang="en-US" dirty="0"/>
              <a:t>A VPN is created by establishing a virtual point-to-point connection through the use of dedicated connections, virtual tunneling protocols, or traffic encryption</a:t>
            </a:r>
          </a:p>
        </p:txBody>
      </p:sp>
    </p:spTree>
    <p:extLst>
      <p:ext uri="{BB962C8B-B14F-4D97-AF65-F5344CB8AC3E}">
        <p14:creationId xmlns:p14="http://schemas.microsoft.com/office/powerpoint/2010/main" val="1816791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VPN pros and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Pros:</a:t>
            </a:r>
          </a:p>
          <a:p>
            <a:r>
              <a:rPr lang="en-US" dirty="0" smtClean="0"/>
              <a:t>VPNs can bypass some firewall content restrictions and censorship. 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Cons:</a:t>
            </a:r>
          </a:p>
          <a:p>
            <a:r>
              <a:rPr lang="en-US" dirty="0" smtClean="0"/>
              <a:t>Speed is slowed down:</a:t>
            </a:r>
          </a:p>
          <a:p>
            <a:pPr lvl="1"/>
            <a:r>
              <a:rPr lang="en-US" dirty="0" smtClean="0"/>
              <a:t>New link to communication path.  You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VPN </a:t>
            </a:r>
            <a:r>
              <a:rPr lang="en-US" dirty="0" smtClean="0">
                <a:sym typeface="Wingdings" panose="05000000000000000000" pitchFamily="2" charset="2"/>
              </a:rPr>
              <a:t> Destination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Encryption / decryption algorithms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You compete with other users of the VPN server. </a:t>
            </a:r>
          </a:p>
          <a:p>
            <a:r>
              <a:rPr lang="en-US" dirty="0" smtClean="0"/>
              <a:t>VPN cost about $60/year (Free ones are very slow)</a:t>
            </a:r>
            <a:endParaRPr lang="en-US" dirty="0"/>
          </a:p>
          <a:p>
            <a:pPr marL="274320" lvl="1" indent="0">
              <a:buNone/>
            </a:pPr>
            <a:endParaRPr lang="en-US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28203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Firewalls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Implemented</a:t>
            </a:r>
          </a:p>
          <a:p>
            <a:r>
              <a:rPr lang="en-US" dirty="0" smtClean="0"/>
              <a:t>Hardware</a:t>
            </a:r>
          </a:p>
          <a:p>
            <a:r>
              <a:rPr lang="en-US" dirty="0" smtClean="0"/>
              <a:t>Software</a:t>
            </a:r>
          </a:p>
          <a:p>
            <a:r>
              <a:rPr lang="en-US" dirty="0" smtClean="0"/>
              <a:t>Combination of (Hardware and Software)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Types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Host-based (Personal)</a:t>
            </a:r>
          </a:p>
          <a:p>
            <a:r>
              <a:rPr lang="en-US" dirty="0" smtClean="0"/>
              <a:t>Network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572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we can do with firewalls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data traffic from outside is separated from inside the firewall</a:t>
            </a:r>
          </a:p>
          <a:p>
            <a:endParaRPr lang="en-US" dirty="0"/>
          </a:p>
          <a:p>
            <a:r>
              <a:rPr lang="en-US" dirty="0" smtClean="0"/>
              <a:t>We could allow only traffic coming to port 80 to be allowed. </a:t>
            </a:r>
          </a:p>
          <a:p>
            <a:r>
              <a:rPr lang="en-US" dirty="0" smtClean="0"/>
              <a:t>We could allow all traffic except traffic to port 80 to be allowed. </a:t>
            </a:r>
          </a:p>
          <a:p>
            <a:endParaRPr lang="en-US" dirty="0"/>
          </a:p>
          <a:p>
            <a:r>
              <a:rPr lang="en-US" dirty="0" smtClean="0"/>
              <a:t>No ftp traffic allowed (unencrypted passwords)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810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firewall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firewall device (usually a computer running firewall software)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Install 2 interfaces. </a:t>
            </a:r>
          </a:p>
          <a:p>
            <a:pPr lvl="1"/>
            <a:r>
              <a:rPr lang="en-US" dirty="0"/>
              <a:t>1) connected to our internal network interface</a:t>
            </a:r>
          </a:p>
          <a:p>
            <a:pPr lvl="1"/>
            <a:r>
              <a:rPr lang="en-US" dirty="0"/>
              <a:t>2) connected to the external network or </a:t>
            </a:r>
            <a:r>
              <a:rPr lang="en-US" dirty="0" smtClean="0"/>
              <a:t>internet</a:t>
            </a:r>
          </a:p>
          <a:p>
            <a:pPr lvl="1"/>
            <a:endParaRPr lang="en-US" dirty="0"/>
          </a:p>
          <a:p>
            <a:r>
              <a:rPr lang="en-US" dirty="0"/>
              <a:t>All data going to and from the internet travels though the firewall following rules that decide if traffic can or can not go </a:t>
            </a:r>
            <a:r>
              <a:rPr lang="en-US" dirty="0" smtClean="0"/>
              <a:t>though</a:t>
            </a:r>
          </a:p>
          <a:p>
            <a:endParaRPr lang="en-US" dirty="0" smtClean="0"/>
          </a:p>
          <a:p>
            <a:r>
              <a:rPr lang="en-US" dirty="0" smtClean="0"/>
              <a:t>Places at the boundary of the trusted network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224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Host based (Personal) </a:t>
            </a:r>
            <a:r>
              <a:rPr lang="en-US" dirty="0"/>
              <a:t>F</a:t>
            </a:r>
            <a:r>
              <a:rPr lang="en-US" dirty="0" smtClean="0"/>
              <a:t>irewall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1" indent="0">
              <a:buNone/>
            </a:pPr>
            <a:r>
              <a:rPr lang="en-US" dirty="0" smtClean="0"/>
              <a:t>Software installed on one host (computer) that checks all traffic to-and-from that system. </a:t>
            </a:r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2514600"/>
            <a:ext cx="6276975" cy="358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257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of firewalls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Several firewalls can be used that prohibit traffic from passing though. This makes it more difficult for hackers to get though.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1800" dirty="0" smtClean="0">
                <a:solidFill>
                  <a:srgbClr val="7030A0"/>
                </a:solidFill>
              </a:rPr>
              <a:t>Most operating systems come with host based firewalls and right there if you have a network based fire wall and use an OS with firewalls, you have 2 layers of firewalls</a:t>
            </a:r>
            <a:r>
              <a:rPr lang="en-US" sz="1800" dirty="0" smtClean="0"/>
              <a:t>.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67557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Firewalls read IP packets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Network layer data such as IP address and Port </a:t>
            </a:r>
            <a:r>
              <a:rPr lang="en-US" dirty="0"/>
              <a:t>N</a:t>
            </a:r>
            <a:r>
              <a:rPr lang="en-US" dirty="0" smtClean="0"/>
              <a:t>umbers of the source and destination are read and checked against internal tables.</a:t>
            </a:r>
          </a:p>
          <a:p>
            <a:endParaRPr lang="en-US" dirty="0"/>
          </a:p>
          <a:p>
            <a:r>
              <a:rPr lang="en-US" dirty="0" smtClean="0"/>
              <a:t>Host based firewalls are usually application firewalls.</a:t>
            </a:r>
          </a:p>
          <a:p>
            <a:endParaRPr lang="en-US" dirty="0"/>
          </a:p>
          <a:p>
            <a:r>
              <a:rPr lang="en-US" dirty="0" smtClean="0"/>
              <a:t>Network based firewalls are usually Packet Filters.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479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Policies for traffic going through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Allow Policy </a:t>
            </a:r>
            <a:r>
              <a:rPr lang="en-US" dirty="0" smtClean="0"/>
              <a:t>– all packets that do not meet the “allow criteria” are blocked. 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FF0000"/>
                </a:solidFill>
              </a:rPr>
              <a:t>       block everything and open holes</a:t>
            </a:r>
            <a:endParaRPr lang="en-US" dirty="0"/>
          </a:p>
          <a:p>
            <a:r>
              <a:rPr lang="en-US" dirty="0" smtClean="0">
                <a:solidFill>
                  <a:srgbClr val="7030A0"/>
                </a:solidFill>
              </a:rPr>
              <a:t>Deny Policy </a:t>
            </a:r>
            <a:r>
              <a:rPr lang="en-US" dirty="0" smtClean="0"/>
              <a:t>- </a:t>
            </a:r>
            <a:r>
              <a:rPr lang="en-US" dirty="0"/>
              <a:t>all </a:t>
            </a:r>
            <a:r>
              <a:rPr lang="en-US" dirty="0" smtClean="0"/>
              <a:t>packets </a:t>
            </a:r>
            <a:r>
              <a:rPr lang="en-US" dirty="0"/>
              <a:t>that </a:t>
            </a:r>
            <a:r>
              <a:rPr lang="en-US" dirty="0" smtClean="0"/>
              <a:t>meet </a:t>
            </a:r>
            <a:r>
              <a:rPr lang="en-US" dirty="0"/>
              <a:t>the </a:t>
            </a:r>
            <a:r>
              <a:rPr lang="en-US" dirty="0" smtClean="0"/>
              <a:t>“deny criteria</a:t>
            </a:r>
            <a:r>
              <a:rPr lang="en-US" dirty="0"/>
              <a:t>” </a:t>
            </a:r>
            <a:r>
              <a:rPr lang="en-US" dirty="0" smtClean="0"/>
              <a:t>are blocked.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sz="1800" dirty="0" smtClean="0">
                <a:solidFill>
                  <a:srgbClr val="FF0000"/>
                </a:solidFill>
              </a:rPr>
              <a:t>block nothing </a:t>
            </a:r>
            <a:r>
              <a:rPr lang="en-US" sz="1800" dirty="0">
                <a:solidFill>
                  <a:srgbClr val="FF0000"/>
                </a:solidFill>
              </a:rPr>
              <a:t>and </a:t>
            </a:r>
            <a:r>
              <a:rPr lang="en-US" sz="1800" dirty="0" smtClean="0">
                <a:solidFill>
                  <a:srgbClr val="FF0000"/>
                </a:solidFill>
              </a:rPr>
              <a:t>close holes</a:t>
            </a:r>
          </a:p>
          <a:p>
            <a:pPr marL="0" indent="0">
              <a:buNone/>
            </a:pPr>
            <a:endParaRPr lang="en-U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4038600"/>
            <a:ext cx="7996057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241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Detections of a possible intrusion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322" y="2133601"/>
            <a:ext cx="6173678" cy="3762656"/>
          </a:xfrm>
        </p:spPr>
      </p:pic>
    </p:spTree>
    <p:extLst>
      <p:ext uri="{BB962C8B-B14F-4D97-AF65-F5344CB8AC3E}">
        <p14:creationId xmlns:p14="http://schemas.microsoft.com/office/powerpoint/2010/main" val="9670045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414</TotalTime>
  <Words>598</Words>
  <Application>Microsoft Office PowerPoint</Application>
  <PresentationFormat>On-screen Show (4:3)</PresentationFormat>
  <Paragraphs>85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Wingdings</vt:lpstr>
      <vt:lpstr>Clarity</vt:lpstr>
      <vt:lpstr>Firewalls</vt:lpstr>
      <vt:lpstr>Firewalls </vt:lpstr>
      <vt:lpstr>Things we can do with firewalls</vt:lpstr>
      <vt:lpstr>Network firewall</vt:lpstr>
      <vt:lpstr>Host based (Personal) Firewall</vt:lpstr>
      <vt:lpstr>Layers of firewalls</vt:lpstr>
      <vt:lpstr>Firewalls read IP packets</vt:lpstr>
      <vt:lpstr>Policies for traffic going through</vt:lpstr>
      <vt:lpstr>Detections of a possible intrusion</vt:lpstr>
      <vt:lpstr>DNS (Domain Name System)</vt:lpstr>
      <vt:lpstr>Hubs, Switches, and Routers </vt:lpstr>
      <vt:lpstr>Routers, Switched, Hubs and OSI</vt:lpstr>
      <vt:lpstr>VPN (Virtual Private Network)</vt:lpstr>
      <vt:lpstr>VPN (Virtual Private Network)</vt:lpstr>
      <vt:lpstr>VPN pros and cons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Processors</dc:title>
  <dc:creator>bill HP</dc:creator>
  <cp:lastModifiedBy>Bill Byrne</cp:lastModifiedBy>
  <cp:revision>30</cp:revision>
  <dcterms:created xsi:type="dcterms:W3CDTF">2006-08-16T00:00:00Z</dcterms:created>
  <dcterms:modified xsi:type="dcterms:W3CDTF">2018-04-24T18:12:18Z</dcterms:modified>
</cp:coreProperties>
</file>