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6" r:id="rId3"/>
    <p:sldId id="257" r:id="rId4"/>
    <p:sldId id="258" r:id="rId5"/>
    <p:sldId id="267" r:id="rId6"/>
    <p:sldId id="261" r:id="rId7"/>
    <p:sldId id="259" r:id="rId8"/>
    <p:sldId id="260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8FFA-E131-49B1-8C02-F8861A747EA3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0BC-36A3-4AE4-9CAF-25B13AA9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7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4390-E806-4E34-AA1B-8A2ADF802E11}" type="datetime1">
              <a:rPr lang="en-US" smtClean="0"/>
              <a:t>10/11/2019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135A-8FF5-4AC6-872D-C82879EC280E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5011-8B0A-4F49-8A2E-E582BBC3042C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AD69-7E51-4E53-B7CA-BACCC9BEC29E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66F2-01FE-4DD4-8121-AA94C0ACAEB6}" type="datetime1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AA32-EB27-4B4E-8010-237107D3D859}" type="datetime1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EA12-FE6E-4FD5-BA5B-467457BC2372}" type="datetime1">
              <a:rPr lang="en-US" smtClean="0"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CA07-DA73-4B62-B9EB-387594AD43B4}" type="datetime1">
              <a:rPr lang="en-US" smtClean="0"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5A01-3C8B-48A6-AB7E-25AFCA9FD13D}" type="datetime1">
              <a:rPr lang="en-US" smtClean="0"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B533-06F2-4156-8778-B23DB2BB8CDB}" type="datetime1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993-8EB0-435D-B9DA-B9778C8FE96F}" type="datetime1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DA628-9E10-4BB4-A28C-E44E1EFECD1E}" type="datetime1">
              <a:rPr lang="en-US" smtClean="0"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362200"/>
          </a:xfrm>
        </p:spPr>
        <p:txBody>
          <a:bodyPr/>
          <a:lstStyle/>
          <a:p>
            <a:r>
              <a:rPr lang="en-US" dirty="0" err="1" smtClean="0"/>
              <a:t>OnClick</a:t>
            </a:r>
            <a:endParaRPr lang="en-US" dirty="0" smtClean="0"/>
          </a:p>
          <a:p>
            <a:r>
              <a:rPr lang="en-US" dirty="0" smtClean="0"/>
              <a:t>JavaScript functions called from HTML</a:t>
            </a:r>
          </a:p>
          <a:p>
            <a:r>
              <a:rPr lang="en-US" dirty="0" smtClean="0"/>
              <a:t>Slide Show example</a:t>
            </a:r>
          </a:p>
          <a:p>
            <a:r>
              <a:rPr lang="en-US" dirty="0" smtClean="0"/>
              <a:t>Document Object Model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JavaScript - DOM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document element tree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815316"/>
            <a:ext cx="6985764" cy="3823484"/>
          </a:xfrm>
        </p:spPr>
      </p:pic>
    </p:spTree>
    <p:extLst>
      <p:ext uri="{BB962C8B-B14F-4D97-AF65-F5344CB8AC3E}">
        <p14:creationId xmlns:p14="http://schemas.microsoft.com/office/powerpoint/2010/main" val="32461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ndex.html file and how it appears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&lt;head&gt;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// head related stuff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&lt;/head&gt;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&lt;h1&gt; Welcome to my web page 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&lt;p&gt; Glad you could be here. 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&lt;/body&gt;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&lt;/html&gt;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495800" y="1600200"/>
            <a:ext cx="3429000" cy="198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Welcome to my web page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Glad you could be here.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07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change a &lt;p&gt; color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&lt;!DOCTYPE html&gt;</a:t>
            </a:r>
          </a:p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 smtClean="0"/>
              <a:t> &lt;</a:t>
            </a:r>
            <a:r>
              <a:rPr lang="en-US" dirty="0"/>
              <a:t>body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    &lt;</a:t>
            </a:r>
            <a:r>
              <a:rPr lang="en-US" dirty="0"/>
              <a:t>p&gt;Some </a:t>
            </a:r>
            <a:r>
              <a:rPr lang="en-US" dirty="0" smtClean="0"/>
              <a:t>paragraph </a:t>
            </a:r>
            <a:r>
              <a:rPr lang="en-US" dirty="0"/>
              <a:t>nobody cares about.&lt;/p</a:t>
            </a:r>
            <a:r>
              <a:rPr lang="en-US" dirty="0" smtClean="0"/>
              <a:t>&gt;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&lt;</a:t>
            </a:r>
            <a:r>
              <a:rPr lang="en-US" dirty="0"/>
              <a:t>p id</a:t>
            </a:r>
            <a:r>
              <a:rPr lang="en-US" dirty="0" smtClean="0"/>
              <a:t>=“</a:t>
            </a:r>
            <a:r>
              <a:rPr lang="en-US" dirty="0" err="1" smtClean="0"/>
              <a:t>jetBlue</a:t>
            </a:r>
            <a:r>
              <a:rPr lang="en-US" dirty="0" smtClean="0"/>
              <a:t>" </a:t>
            </a:r>
            <a:r>
              <a:rPr lang="en-US" dirty="0" err="1" smtClean="0"/>
              <a:t>onClick</a:t>
            </a:r>
            <a:r>
              <a:rPr lang="en-US" dirty="0" smtClean="0"/>
              <a:t>=“</a:t>
            </a:r>
            <a:r>
              <a:rPr lang="en-US" dirty="0" err="1" smtClean="0"/>
              <a:t>changeColor</a:t>
            </a:r>
            <a:r>
              <a:rPr lang="en-US" dirty="0" smtClean="0"/>
              <a:t>()"&gt;</a:t>
            </a:r>
            <a:r>
              <a:rPr lang="en-US" dirty="0"/>
              <a:t>Click M</a:t>
            </a:r>
            <a:r>
              <a:rPr lang="en-US" dirty="0" smtClean="0"/>
              <a:t>e </a:t>
            </a:r>
            <a:r>
              <a:rPr lang="en-US" dirty="0"/>
              <a:t>B</a:t>
            </a:r>
            <a:r>
              <a:rPr lang="en-US" dirty="0" smtClean="0"/>
              <a:t>lue.&lt;/</a:t>
            </a:r>
            <a:r>
              <a:rPr lang="en-US" dirty="0"/>
              <a:t>p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function </a:t>
            </a:r>
            <a:r>
              <a:rPr lang="en-US" dirty="0" err="1" smtClean="0">
                <a:solidFill>
                  <a:srgbClr val="FF0000"/>
                </a:solidFill>
              </a:rPr>
              <a:t>changeColor</a:t>
            </a:r>
            <a:r>
              <a:rPr lang="en-US" dirty="0" smtClean="0">
                <a:solidFill>
                  <a:srgbClr val="FF0000"/>
                </a:solidFill>
              </a:rPr>
              <a:t>() </a:t>
            </a:r>
            <a:r>
              <a:rPr lang="en-US" dirty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       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</a:t>
            </a:r>
            <a:r>
              <a:rPr lang="en-US" dirty="0" err="1" smtClean="0">
                <a:solidFill>
                  <a:srgbClr val="FF0000"/>
                </a:solidFill>
              </a:rPr>
              <a:t>jetBlue</a:t>
            </a:r>
            <a:r>
              <a:rPr lang="en-US" dirty="0" smtClean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"blue";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&lt;/</a:t>
            </a:r>
            <a:r>
              <a:rPr lang="en-US" dirty="0">
                <a:solidFill>
                  <a:srgbClr val="FF0000"/>
                </a:solidFill>
              </a:rPr>
              <a:t>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&lt;/</a:t>
            </a:r>
            <a:r>
              <a:rPr lang="en-US" dirty="0"/>
              <a:t>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590800" y="4495800"/>
            <a:ext cx="28956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 smtClean="0"/>
              <a:t>Some paragraph nobody cares about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Click Me Blue</a:t>
            </a:r>
            <a:endParaRPr lang="en-US" sz="16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5791200" y="4527755"/>
            <a:ext cx="28956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 smtClean="0"/>
              <a:t>Some paragraph nobody cares about</a:t>
            </a:r>
          </a:p>
          <a:p>
            <a:pPr marL="0" indent="0">
              <a:buFont typeface="Wingdings 2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Click Me Blue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element a parameter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3504" y="1447800"/>
            <a:ext cx="8083296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&lt;p id=“</a:t>
            </a:r>
            <a:r>
              <a:rPr lang="en-US" dirty="0" err="1"/>
              <a:t>jetGreen</a:t>
            </a:r>
            <a:r>
              <a:rPr lang="en-US" dirty="0"/>
              <a:t>" </a:t>
            </a:r>
            <a:r>
              <a:rPr lang="en-US" dirty="0" err="1"/>
              <a:t>onclick</a:t>
            </a:r>
            <a:r>
              <a:rPr lang="en-US" dirty="0"/>
              <a:t>=“</a:t>
            </a:r>
            <a:r>
              <a:rPr lang="en-US" dirty="0" err="1"/>
              <a:t>changeColor</a:t>
            </a:r>
            <a:r>
              <a:rPr lang="en-US" dirty="0"/>
              <a:t>(‘</a:t>
            </a:r>
            <a:r>
              <a:rPr lang="en-US" dirty="0" err="1"/>
              <a:t>jetGreen</a:t>
            </a:r>
            <a:r>
              <a:rPr lang="en-US" dirty="0"/>
              <a:t>’, ‘green')"&gt;Click Me Green&lt;/p&gt;</a:t>
            </a:r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/>
              <a:t>p id=“</a:t>
            </a:r>
            <a:r>
              <a:rPr lang="en-US" dirty="0" err="1"/>
              <a:t>jetBlue</a:t>
            </a:r>
            <a:r>
              <a:rPr lang="en-US" dirty="0"/>
              <a:t>" </a:t>
            </a:r>
            <a:r>
              <a:rPr lang="en-US" dirty="0" err="1" smtClean="0"/>
              <a:t>onClick</a:t>
            </a:r>
            <a:r>
              <a:rPr lang="en-US" dirty="0" smtClean="0"/>
              <a:t>=“</a:t>
            </a:r>
            <a:r>
              <a:rPr lang="en-US" dirty="0" err="1" smtClean="0"/>
              <a:t>changeColor</a:t>
            </a:r>
            <a:r>
              <a:rPr lang="en-US" dirty="0" smtClean="0"/>
              <a:t>(‘</a:t>
            </a:r>
            <a:r>
              <a:rPr lang="en-US" dirty="0" err="1" smtClean="0"/>
              <a:t>jetBlue</a:t>
            </a:r>
            <a:r>
              <a:rPr lang="en-US" dirty="0" smtClean="0"/>
              <a:t>’, ‘blue')"&gt;</a:t>
            </a:r>
            <a:r>
              <a:rPr lang="en-US" dirty="0"/>
              <a:t>Click M</a:t>
            </a:r>
            <a:r>
              <a:rPr lang="en-US" dirty="0" smtClean="0"/>
              <a:t>e </a:t>
            </a:r>
            <a:r>
              <a:rPr lang="en-US" dirty="0"/>
              <a:t>B</a:t>
            </a:r>
            <a:r>
              <a:rPr lang="en-US" dirty="0" smtClean="0"/>
              <a:t>lue&lt;/</a:t>
            </a:r>
            <a:r>
              <a:rPr lang="en-US" dirty="0"/>
              <a:t>p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  function </a:t>
            </a:r>
            <a:r>
              <a:rPr lang="en-US" dirty="0" err="1" smtClean="0">
                <a:solidFill>
                  <a:srgbClr val="FF0000"/>
                </a:solidFill>
              </a:rPr>
              <a:t>changeColor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elmntID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clr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</a:t>
            </a:r>
            <a:r>
              <a:rPr lang="en-US" dirty="0" err="1" smtClean="0">
                <a:solidFill>
                  <a:srgbClr val="FF0000"/>
                </a:solidFill>
              </a:rPr>
              <a:t>elmnt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elmntID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en-US" dirty="0" err="1" smtClean="0">
                <a:solidFill>
                  <a:srgbClr val="FF0000"/>
                </a:solidFill>
              </a:rPr>
              <a:t>elmnt.style.color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clr</a:t>
            </a:r>
            <a:r>
              <a:rPr lang="en-US" dirty="0" smtClean="0">
                <a:solidFill>
                  <a:srgbClr val="FF0000"/>
                </a:solidFill>
              </a:rPr>
              <a:t>;     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&lt;/</a:t>
            </a:r>
            <a:r>
              <a:rPr lang="en-US" dirty="0" smtClean="0">
                <a:solidFill>
                  <a:srgbClr val="FF0000"/>
                </a:solidFill>
              </a:rPr>
              <a:t>script&gt;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3094703" y="5022748"/>
            <a:ext cx="1600200" cy="1162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 smtClean="0"/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Click Me Blue</a:t>
            </a:r>
            <a:endParaRPr lang="en-US" sz="1600" dirty="0"/>
          </a:p>
        </p:txBody>
      </p:sp>
      <p:sp>
        <p:nvSpPr>
          <p:cNvPr id="12" name="Content Placeholder 3"/>
          <p:cNvSpPr txBox="1">
            <a:spLocks/>
          </p:cNvSpPr>
          <p:nvPr/>
        </p:nvSpPr>
        <p:spPr>
          <a:xfrm>
            <a:off x="4850990" y="5022748"/>
            <a:ext cx="1600200" cy="1162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Click Me Blue</a:t>
            </a:r>
            <a:endParaRPr lang="en-US" sz="1600" dirty="0"/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6631858" y="4997246"/>
            <a:ext cx="1600200" cy="1162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Click Me Blue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353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element is called “this”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3504" y="1447800"/>
            <a:ext cx="8083296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&lt;p </a:t>
            </a:r>
            <a:r>
              <a:rPr lang="en-US" dirty="0" err="1" smtClean="0"/>
              <a:t>onClick</a:t>
            </a:r>
            <a:r>
              <a:rPr lang="en-US" dirty="0"/>
              <a:t>=“</a:t>
            </a:r>
            <a:r>
              <a:rPr lang="en-US" dirty="0" err="1"/>
              <a:t>changeColor</a:t>
            </a:r>
            <a:r>
              <a:rPr lang="en-US" dirty="0"/>
              <a:t>(this, ‘green')"&gt;Click Me Green&lt;/p&gt;</a:t>
            </a:r>
            <a:br>
              <a:rPr lang="en-US" dirty="0"/>
            </a:br>
            <a:r>
              <a:rPr lang="en-US" dirty="0"/>
              <a:t>&lt;p </a:t>
            </a:r>
            <a:r>
              <a:rPr lang="en-US" dirty="0" err="1" smtClean="0"/>
              <a:t>onClick</a:t>
            </a:r>
            <a:r>
              <a:rPr lang="en-US" dirty="0" smtClean="0"/>
              <a:t>=“</a:t>
            </a:r>
            <a:r>
              <a:rPr lang="en-US" dirty="0" err="1" smtClean="0"/>
              <a:t>changeColor</a:t>
            </a:r>
            <a:r>
              <a:rPr lang="en-US" dirty="0" smtClean="0"/>
              <a:t>(this</a:t>
            </a:r>
            <a:r>
              <a:rPr lang="en-US" dirty="0"/>
              <a:t>, </a:t>
            </a:r>
            <a:r>
              <a:rPr lang="en-US" dirty="0" smtClean="0"/>
              <a:t>‘blue')"&gt;</a:t>
            </a:r>
            <a:r>
              <a:rPr lang="en-US" dirty="0"/>
              <a:t>Click M</a:t>
            </a:r>
            <a:r>
              <a:rPr lang="en-US" dirty="0" smtClean="0"/>
              <a:t>e </a:t>
            </a:r>
            <a:r>
              <a:rPr lang="en-US" dirty="0"/>
              <a:t>B</a:t>
            </a:r>
            <a:r>
              <a:rPr lang="en-US" dirty="0" smtClean="0"/>
              <a:t>lue&lt;/</a:t>
            </a:r>
            <a:r>
              <a:rPr lang="en-US" dirty="0"/>
              <a:t>p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  function </a:t>
            </a:r>
            <a:r>
              <a:rPr lang="en-US" dirty="0" err="1" smtClean="0">
                <a:solidFill>
                  <a:srgbClr val="FF0000"/>
                </a:solidFill>
              </a:rPr>
              <a:t>changeColor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elmnt,clr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elmnt.style.color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clr</a:t>
            </a:r>
            <a:r>
              <a:rPr lang="en-US" dirty="0" smtClean="0">
                <a:solidFill>
                  <a:srgbClr val="FF0000"/>
                </a:solidFill>
              </a:rPr>
              <a:t>; }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&lt;/</a:t>
            </a:r>
            <a:r>
              <a:rPr lang="en-US" dirty="0" smtClean="0">
                <a:solidFill>
                  <a:srgbClr val="FF0000"/>
                </a:solidFill>
              </a:rPr>
              <a:t>script&gt;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914400" y="4305300"/>
            <a:ext cx="22098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 smtClean="0"/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Click Me Blue</a:t>
            </a:r>
            <a:endParaRPr lang="en-US" sz="16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435096" y="4305300"/>
            <a:ext cx="22098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Click Me Blue</a:t>
            </a:r>
            <a:endParaRPr lang="en-US" sz="16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5972998" y="4305300"/>
            <a:ext cx="22098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Click Me Blue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388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defined in HTML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=“images/</a:t>
            </a:r>
            <a:r>
              <a:rPr lang="en-US" dirty="0" err="1"/>
              <a:t>mainSite</a:t>
            </a:r>
            <a:r>
              <a:rPr lang="en-US" dirty="0"/>
              <a:t>/companyLogo.jpg" name</a:t>
            </a:r>
            <a:r>
              <a:rPr lang="en-US" dirty="0" smtClean="0"/>
              <a:t>=“main”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width=“200" height=“400" /&gt;</a:t>
            </a:r>
          </a:p>
          <a:p>
            <a:pPr marL="0" indent="0">
              <a:buNone/>
            </a:pPr>
            <a:r>
              <a:rPr lang="en-US" dirty="0" smtClean="0"/>
              <a:t>&lt;p&gt; Welcome to the company web page &lt;/p&gt;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// image ss1.jpg is the first of 3 images in the slide show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 smtClean="0"/>
              <a:t>=“images/slideshow/ss1.jpg</a:t>
            </a:r>
            <a:r>
              <a:rPr lang="en-US" dirty="0"/>
              <a:t>" name="slide"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width</a:t>
            </a:r>
            <a:r>
              <a:rPr lang="en-US" dirty="0"/>
              <a:t>="350" height="250" </a:t>
            </a:r>
            <a:r>
              <a:rPr lang="en-US" dirty="0" smtClean="0"/>
              <a:t>/&gt;</a:t>
            </a:r>
          </a:p>
          <a:p>
            <a:pPr marL="0" indent="0"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// this html file has 2 images named 1) main and 2) slide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43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 defining pictures file paths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&lt;script&gt;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</a:t>
            </a:r>
            <a:r>
              <a:rPr lang="en-US" sz="2400" dirty="0" err="1" smtClean="0">
                <a:solidFill>
                  <a:srgbClr val="FF0000"/>
                </a:solidFill>
              </a:rPr>
              <a:t>var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imageFolder</a:t>
            </a:r>
            <a:r>
              <a:rPr lang="en-US" sz="2400" dirty="0">
                <a:solidFill>
                  <a:srgbClr val="FF0000"/>
                </a:solidFill>
              </a:rPr>
              <a:t> = "</a:t>
            </a:r>
            <a:r>
              <a:rPr lang="en-US" sz="2400" dirty="0" smtClean="0">
                <a:solidFill>
                  <a:srgbClr val="FF0000"/>
                </a:solidFill>
              </a:rPr>
              <a:t>images/</a:t>
            </a:r>
            <a:r>
              <a:rPr lang="en-US" sz="2400" dirty="0" err="1" smtClean="0">
                <a:solidFill>
                  <a:srgbClr val="FF0000"/>
                </a:solidFill>
              </a:rPr>
              <a:t>slideShow</a:t>
            </a:r>
            <a:r>
              <a:rPr lang="en-US" sz="2400" dirty="0" smtClean="0">
                <a:solidFill>
                  <a:srgbClr val="FF0000"/>
                </a:solidFill>
              </a:rPr>
              <a:t>/"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</a:t>
            </a:r>
            <a:r>
              <a:rPr lang="en-US" sz="2400" dirty="0" err="1" smtClean="0">
                <a:solidFill>
                  <a:srgbClr val="FF0000"/>
                </a:solidFill>
              </a:rPr>
              <a:t>var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image1=new Image</a:t>
            </a:r>
            <a:r>
              <a:rPr lang="en-US" sz="2400" dirty="0" smtClean="0">
                <a:solidFill>
                  <a:srgbClr val="FF0000"/>
                </a:solidFill>
              </a:rPr>
              <a:t>(); image1.src=</a:t>
            </a:r>
            <a:r>
              <a:rPr lang="en-US" sz="2400" dirty="0" err="1" smtClean="0">
                <a:solidFill>
                  <a:srgbClr val="FF0000"/>
                </a:solidFill>
              </a:rPr>
              <a:t>imageFolder</a:t>
            </a:r>
            <a:r>
              <a:rPr lang="en-US" sz="2400" dirty="0" smtClean="0">
                <a:solidFill>
                  <a:srgbClr val="FF0000"/>
                </a:solidFill>
              </a:rPr>
              <a:t> +"</a:t>
            </a:r>
            <a:r>
              <a:rPr lang="en-US" sz="2400" dirty="0">
                <a:solidFill>
                  <a:srgbClr val="FF0000"/>
                </a:solidFill>
              </a:rPr>
              <a:t>ss1.jpg"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</a:t>
            </a:r>
            <a:r>
              <a:rPr lang="en-US" sz="2400" dirty="0" err="1" smtClean="0">
                <a:solidFill>
                  <a:srgbClr val="FF0000"/>
                </a:solidFill>
              </a:rPr>
              <a:t>var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image2=new Image</a:t>
            </a:r>
            <a:r>
              <a:rPr lang="en-US" sz="2400" dirty="0" smtClean="0">
                <a:solidFill>
                  <a:srgbClr val="FF0000"/>
                </a:solidFill>
              </a:rPr>
              <a:t>(); image2.src=</a:t>
            </a:r>
            <a:r>
              <a:rPr lang="en-US" sz="2400" dirty="0" err="1" smtClean="0">
                <a:solidFill>
                  <a:srgbClr val="FF0000"/>
                </a:solidFill>
              </a:rPr>
              <a:t>imageFolder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+"ss2.jpg"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</a:t>
            </a:r>
            <a:r>
              <a:rPr lang="en-US" sz="2400" dirty="0" err="1" smtClean="0">
                <a:solidFill>
                  <a:srgbClr val="FF0000"/>
                </a:solidFill>
              </a:rPr>
              <a:t>var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image3=new Image</a:t>
            </a:r>
            <a:r>
              <a:rPr lang="en-US" sz="2400" dirty="0" smtClean="0">
                <a:solidFill>
                  <a:srgbClr val="FF0000"/>
                </a:solidFill>
              </a:rPr>
              <a:t>(); image3.src=</a:t>
            </a:r>
            <a:r>
              <a:rPr lang="en-US" sz="2400" dirty="0" err="1" smtClean="0">
                <a:solidFill>
                  <a:srgbClr val="FF0000"/>
                </a:solidFill>
              </a:rPr>
              <a:t>imageFolder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+"ss3.jpg"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&lt;/</a:t>
            </a:r>
            <a:r>
              <a:rPr lang="en-US" sz="2400" dirty="0">
                <a:solidFill>
                  <a:srgbClr val="FF0000"/>
                </a:solidFill>
              </a:rPr>
              <a:t>script</a:t>
            </a:r>
            <a:r>
              <a:rPr lang="en-US" sz="2400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// image1.src will equal the string “images/slideshow/ss1.jpg”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// </a:t>
            </a:r>
            <a:r>
              <a:rPr lang="en-US" sz="2400" dirty="0" smtClean="0">
                <a:solidFill>
                  <a:srgbClr val="00B050"/>
                </a:solidFill>
              </a:rPr>
              <a:t>image2.src </a:t>
            </a:r>
            <a:r>
              <a:rPr lang="en-US" sz="2400" dirty="0">
                <a:solidFill>
                  <a:srgbClr val="00B050"/>
                </a:solidFill>
              </a:rPr>
              <a:t>will equal the string “</a:t>
            </a:r>
            <a:r>
              <a:rPr lang="en-US" sz="2400" dirty="0" smtClean="0">
                <a:solidFill>
                  <a:srgbClr val="00B050"/>
                </a:solidFill>
              </a:rPr>
              <a:t>images/slideshow/ss2.jpg</a:t>
            </a:r>
            <a:r>
              <a:rPr lang="en-US" sz="2400" dirty="0">
                <a:solidFill>
                  <a:srgbClr val="00B050"/>
                </a:solidFill>
              </a:rPr>
              <a:t>”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// </a:t>
            </a:r>
            <a:r>
              <a:rPr lang="en-US" sz="2400" dirty="0" smtClean="0">
                <a:solidFill>
                  <a:srgbClr val="00B050"/>
                </a:solidFill>
              </a:rPr>
              <a:t>image3.src will </a:t>
            </a:r>
            <a:r>
              <a:rPr lang="en-US" sz="2400" dirty="0">
                <a:solidFill>
                  <a:srgbClr val="00B050"/>
                </a:solidFill>
              </a:rPr>
              <a:t>equal the string “</a:t>
            </a:r>
            <a:r>
              <a:rPr lang="en-US" sz="2400" dirty="0" smtClean="0">
                <a:solidFill>
                  <a:srgbClr val="00B050"/>
                </a:solidFill>
              </a:rPr>
              <a:t>images/slideshow/ss3.jpg</a:t>
            </a:r>
            <a:r>
              <a:rPr lang="en-US" sz="2400" dirty="0">
                <a:solidFill>
                  <a:srgbClr val="00B050"/>
                </a:solidFill>
              </a:rPr>
              <a:t>”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4437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 to change image every 5 sec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step=1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slideit</a:t>
            </a:r>
            <a:r>
              <a:rPr lang="en-US" dirty="0">
                <a:solidFill>
                  <a:srgbClr val="FF0000"/>
                </a:solidFill>
              </a:rPr>
              <a:t>(){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document.images.slide.src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err="1" smtClean="0">
                <a:solidFill>
                  <a:srgbClr val="FF0000"/>
                </a:solidFill>
              </a:rPr>
              <a:t>eval</a:t>
            </a:r>
            <a:r>
              <a:rPr lang="en-US" dirty="0">
                <a:solidFill>
                  <a:srgbClr val="FF0000"/>
                </a:solidFill>
              </a:rPr>
              <a:t>("image"+step+".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")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step</a:t>
            </a:r>
            <a:r>
              <a:rPr lang="en-US" dirty="0">
                <a:solidFill>
                  <a:srgbClr val="FF0000"/>
                </a:solidFill>
              </a:rPr>
              <a:t>++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if (step &gt; 3) { step = 1 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smtClean="0">
                <a:solidFill>
                  <a:srgbClr val="00B050"/>
                </a:solidFill>
              </a:rPr>
              <a:t>//</a:t>
            </a:r>
            <a:r>
              <a:rPr lang="en-US" dirty="0">
                <a:solidFill>
                  <a:srgbClr val="00B050"/>
                </a:solidFill>
              </a:rPr>
              <a:t>call function "</a:t>
            </a:r>
            <a:r>
              <a:rPr lang="en-US" dirty="0" err="1">
                <a:solidFill>
                  <a:srgbClr val="00B050"/>
                </a:solidFill>
              </a:rPr>
              <a:t>slideit</a:t>
            </a:r>
            <a:r>
              <a:rPr lang="en-US" dirty="0">
                <a:solidFill>
                  <a:srgbClr val="00B050"/>
                </a:solidFill>
              </a:rPr>
              <a:t>()" every 5 </a:t>
            </a:r>
            <a:r>
              <a:rPr lang="en-US" dirty="0" smtClean="0">
                <a:solidFill>
                  <a:srgbClr val="00B050"/>
                </a:solidFill>
              </a:rPr>
              <a:t>seconds aka 5000 milliseconds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slideit</a:t>
            </a:r>
            <a:r>
              <a:rPr lang="en-US" dirty="0">
                <a:solidFill>
                  <a:srgbClr val="FF0000"/>
                </a:solidFill>
              </a:rPr>
              <a:t>()",5000)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slideit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</p:txBody>
      </p:sp>
    </p:spTree>
    <p:extLst>
      <p:ext uri="{BB962C8B-B14F-4D97-AF65-F5344CB8AC3E}">
        <p14:creationId xmlns:p14="http://schemas.microsoft.com/office/powerpoint/2010/main" val="4017374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 with JavaScript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With the object model, JavaScript gets all the power it needs to create dynamic HTML: </a:t>
            </a:r>
          </a:p>
          <a:p>
            <a:r>
              <a:rPr lang="en-US" dirty="0"/>
              <a:t>JavaScript can change all the HTML elements in the page</a:t>
            </a:r>
          </a:p>
          <a:p>
            <a:r>
              <a:rPr lang="en-US" dirty="0"/>
              <a:t>JavaScript can change all the HTML attributes in the page</a:t>
            </a:r>
          </a:p>
          <a:p>
            <a:r>
              <a:rPr lang="en-US" dirty="0"/>
              <a:t>JavaScript can change all the CSS styles in the page</a:t>
            </a:r>
          </a:p>
          <a:p>
            <a:r>
              <a:rPr lang="en-US" dirty="0"/>
              <a:t>JavaScript can remove existing HTML elements and attributes</a:t>
            </a:r>
          </a:p>
          <a:p>
            <a:r>
              <a:rPr lang="en-US" dirty="0"/>
              <a:t>JavaScript can add new HTML elements and attributes</a:t>
            </a:r>
          </a:p>
          <a:p>
            <a:r>
              <a:rPr lang="en-US" dirty="0"/>
              <a:t>JavaScript can react to all existing HTML events in the page</a:t>
            </a:r>
          </a:p>
          <a:p>
            <a:r>
              <a:rPr lang="en-US" dirty="0"/>
              <a:t>JavaScript can create new HTML events in the page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823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21773</TotalTime>
  <Words>606</Words>
  <Application>Microsoft Office PowerPoint</Application>
  <PresentationFormat>On-screen Show (4:3)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Franklin Gothic Book</vt:lpstr>
      <vt:lpstr>Perpetua</vt:lpstr>
      <vt:lpstr>Wingdings 2</vt:lpstr>
      <vt:lpstr>Equity</vt:lpstr>
      <vt:lpstr>JavaScript - DOM</vt:lpstr>
      <vt:lpstr>index.html file and how it appears</vt:lpstr>
      <vt:lpstr>Click to change a &lt;p&gt; color</vt:lpstr>
      <vt:lpstr>Make element a parameter</vt:lpstr>
      <vt:lpstr>Current element is called “this”</vt:lpstr>
      <vt:lpstr>Image defined in HTML</vt:lpstr>
      <vt:lpstr>Script defining pictures file paths</vt:lpstr>
      <vt:lpstr>Script to change image every 5 sec</vt:lpstr>
      <vt:lpstr>DOM with JavaScript</vt:lpstr>
      <vt:lpstr>HTML document element tree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/>
  <cp:lastModifiedBy>Bill Byrne</cp:lastModifiedBy>
  <cp:revision>105</cp:revision>
  <dcterms:created xsi:type="dcterms:W3CDTF">2006-08-16T00:00:00Z</dcterms:created>
  <dcterms:modified xsi:type="dcterms:W3CDTF">2019-10-11T16:48:28Z</dcterms:modified>
</cp:coreProperties>
</file>