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1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74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1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7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7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0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9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6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3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0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4E7A-3D63-482C-8082-81DF922CFD88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BA6A2-6676-436A-879B-0FC6BFBFE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5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Interesting</a:t>
            </a:r>
            <a:br>
              <a:rPr lang="en-US" dirty="0" smtClean="0"/>
            </a:br>
            <a:r>
              <a:rPr lang="en-US" dirty="0" smtClean="0"/>
              <a:t>Code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1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static method of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class User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static </a:t>
            </a:r>
            <a:r>
              <a:rPr lang="en-US" dirty="0" err="1" smtClean="0">
                <a:solidFill>
                  <a:srgbClr val="FF0000"/>
                </a:solidFill>
              </a:rPr>
              <a:t>staticMethod</a:t>
            </a:r>
            <a:r>
              <a:rPr lang="en-US" dirty="0" smtClean="0">
                <a:solidFill>
                  <a:srgbClr val="FF0000"/>
                </a:solidFill>
              </a:rPr>
              <a:t>()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alert(this === User);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User.staticMethod</a:t>
            </a:r>
            <a:r>
              <a:rPr lang="en-US" dirty="0" smtClean="0">
                <a:solidFill>
                  <a:srgbClr val="FF0000"/>
                </a:solidFill>
              </a:rPr>
              <a:t>(); // true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43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value of this is the </a:t>
            </a:r>
            <a:r>
              <a:rPr lang="en-US" smtClean="0"/>
              <a:t>class constructor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class User() { }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User.staticMethod</a:t>
            </a:r>
            <a:r>
              <a:rPr lang="en-US" dirty="0" smtClean="0">
                <a:solidFill>
                  <a:srgbClr val="FF0000"/>
                </a:solidFill>
              </a:rPr>
              <a:t> = function()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alert(this === User);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};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User.staticMethod</a:t>
            </a:r>
            <a:r>
              <a:rPr lang="en-US" dirty="0" smtClean="0">
                <a:solidFill>
                  <a:srgbClr val="FF0000"/>
                </a:solidFill>
              </a:rPr>
              <a:t>(); // true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0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class Constructor  &amp; Static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class Article {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constructor(title, date) { 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this.title</a:t>
            </a:r>
            <a:r>
              <a:rPr lang="en-US" dirty="0" smtClean="0">
                <a:solidFill>
                  <a:srgbClr val="FF0000"/>
                </a:solidFill>
              </a:rPr>
              <a:t> = title;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this.date</a:t>
            </a:r>
            <a:r>
              <a:rPr lang="en-US" dirty="0" smtClean="0">
                <a:solidFill>
                  <a:srgbClr val="FF0000"/>
                </a:solidFill>
              </a:rPr>
              <a:t> = date;  }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static compare(</a:t>
            </a:r>
            <a:r>
              <a:rPr lang="en-US" dirty="0" err="1" smtClean="0">
                <a:solidFill>
                  <a:srgbClr val="FF0000"/>
                </a:solidFill>
              </a:rPr>
              <a:t>articleA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articleB</a:t>
            </a:r>
            <a:r>
              <a:rPr lang="en-US" dirty="0" smtClean="0">
                <a:solidFill>
                  <a:srgbClr val="FF0000"/>
                </a:solidFill>
              </a:rPr>
              <a:t>) {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return </a:t>
            </a:r>
            <a:r>
              <a:rPr lang="en-US" dirty="0" err="1" smtClean="0">
                <a:solidFill>
                  <a:srgbClr val="FF0000"/>
                </a:solidFill>
              </a:rPr>
              <a:t>articleA.date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en-US" dirty="0" err="1" smtClean="0">
                <a:solidFill>
                  <a:srgbClr val="FF0000"/>
                </a:solidFill>
              </a:rPr>
              <a:t>articleB.date</a:t>
            </a:r>
            <a:r>
              <a:rPr lang="en-US" dirty="0" smtClean="0">
                <a:solidFill>
                  <a:srgbClr val="FF0000"/>
                </a:solidFill>
              </a:rPr>
              <a:t>;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152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Interesting Code </vt:lpstr>
      <vt:lpstr>JavaScript static method of a class</vt:lpstr>
      <vt:lpstr>The value of this is the class constructor</vt:lpstr>
      <vt:lpstr>JavaScript class Constructor  &amp; Static function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Interesting Code </dc:title>
  <dc:creator>Bill Byrne</dc:creator>
  <cp:lastModifiedBy>Bill Byrne</cp:lastModifiedBy>
  <cp:revision>3</cp:revision>
  <dcterms:created xsi:type="dcterms:W3CDTF">2019-11-13T22:19:28Z</dcterms:created>
  <dcterms:modified xsi:type="dcterms:W3CDTF">2019-11-13T22:42:38Z</dcterms:modified>
</cp:coreProperties>
</file>