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0" r:id="rId3"/>
    <p:sldId id="257" r:id="rId4"/>
    <p:sldId id="258" r:id="rId5"/>
    <p:sldId id="261" r:id="rId6"/>
    <p:sldId id="259" r:id="rId7"/>
    <p:sldId id="263" r:id="rId8"/>
    <p:sldId id="267" r:id="rId9"/>
    <p:sldId id="268" r:id="rId10"/>
    <p:sldId id="264" r:id="rId11"/>
    <p:sldId id="265" r:id="rId12"/>
    <p:sldId id="269" r:id="rId13"/>
    <p:sldId id="266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88FFA-E131-49B1-8C02-F8861A747EA3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4D0BC-36A3-4AE4-9CAF-25B13AA9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271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4390-E806-4E34-AA1B-8A2ADF802E11}" type="datetime1">
              <a:rPr lang="en-US" smtClean="0"/>
              <a:t>10/24/2019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135A-8FF5-4AC6-872D-C82879EC280E}" type="datetime1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5011-8B0A-4F49-8A2E-E582BBC3042C}" type="datetime1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2AD69-7E51-4E53-B7CA-BACCC9BEC29E}" type="datetime1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366F2-01FE-4DD4-8121-AA94C0ACAEB6}" type="datetime1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AA32-EB27-4B4E-8010-237107D3D859}" type="datetime1">
              <a:rPr lang="en-US" smtClean="0"/>
              <a:t>10/24/2019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EA12-FE6E-4FD5-BA5B-467457BC2372}" type="datetime1">
              <a:rPr lang="en-US" smtClean="0"/>
              <a:t>10/24/2019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BCA07-DA73-4B62-B9EB-387594AD43B4}" type="datetime1">
              <a:rPr lang="en-US" smtClean="0"/>
              <a:t>10/24/2019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5A01-3C8B-48A6-AB7E-25AFCA9FD13D}" type="datetime1">
              <a:rPr lang="en-US" smtClean="0"/>
              <a:t>10/24/2019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B533-06F2-4156-8778-B23DB2BB8CDB}" type="datetime1">
              <a:rPr lang="en-US" smtClean="0"/>
              <a:t>10/24/2019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61993-8EB0-435D-B9DA-B9778C8FE96F}" type="datetime1">
              <a:rPr lang="en-US" smtClean="0"/>
              <a:t>10/24/2019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84DA628-9E10-4BB4-A28C-E44E1EFECD1E}" type="datetime1">
              <a:rPr lang="en-US" smtClean="0"/>
              <a:t>10/24/2019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2362200"/>
          </a:xfrm>
        </p:spPr>
        <p:txBody>
          <a:bodyPr>
            <a:normAutofit/>
          </a:bodyPr>
          <a:lstStyle/>
          <a:p>
            <a:r>
              <a:rPr lang="en-US" dirty="0" smtClean="0"/>
              <a:t>If-then-else</a:t>
            </a:r>
          </a:p>
          <a:p>
            <a:r>
              <a:rPr lang="en-US" dirty="0" smtClean="0"/>
              <a:t>For, While, Do-While loops</a:t>
            </a:r>
          </a:p>
          <a:p>
            <a:r>
              <a:rPr lang="en-US" dirty="0" smtClean="0"/>
              <a:t>Function calls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JavaScript – Control Statements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9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If-Then-Else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dow</a:t>
            </a:r>
            <a:r>
              <a:rPr lang="en-US" dirty="0"/>
              <a:t> = 3;  // 0=</a:t>
            </a:r>
            <a:r>
              <a:rPr lang="en-US" dirty="0" err="1"/>
              <a:t>sunday</a:t>
            </a:r>
            <a:r>
              <a:rPr lang="en-US" dirty="0"/>
              <a:t> 1 = </a:t>
            </a:r>
            <a:r>
              <a:rPr lang="en-US" dirty="0" err="1"/>
              <a:t>monday</a:t>
            </a:r>
            <a:r>
              <a:rPr lang="en-US" dirty="0"/>
              <a:t> </a:t>
            </a:r>
            <a:r>
              <a:rPr lang="en-US" dirty="0" err="1"/>
              <a:t>etc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if ((</a:t>
            </a:r>
            <a:r>
              <a:rPr lang="en-US" dirty="0" err="1"/>
              <a:t>dow</a:t>
            </a:r>
            <a:r>
              <a:rPr lang="en-US" dirty="0"/>
              <a:t> &gt;= 1) &amp;&amp; (</a:t>
            </a:r>
            <a:r>
              <a:rPr lang="en-US" dirty="0" err="1"/>
              <a:t>dow</a:t>
            </a:r>
            <a:r>
              <a:rPr lang="en-US" dirty="0"/>
              <a:t> &lt;= 5))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msg</a:t>
            </a:r>
            <a:r>
              <a:rPr lang="en-US" dirty="0"/>
              <a:t> = 'weekday';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  <a:p>
            <a:pPr marL="0" indent="0">
              <a:buNone/>
            </a:pPr>
            <a:r>
              <a:rPr lang="en-US" dirty="0"/>
              <a:t>else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msg</a:t>
            </a:r>
            <a:r>
              <a:rPr lang="en-US" dirty="0"/>
              <a:t> = 'weekend';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alert(</a:t>
            </a:r>
            <a:r>
              <a:rPr lang="en-US" dirty="0" err="1"/>
              <a:t>msg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987165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unctions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dow</a:t>
            </a:r>
            <a:r>
              <a:rPr lang="en-US" dirty="0"/>
              <a:t> = </a:t>
            </a:r>
            <a:r>
              <a:rPr lang="en-US" dirty="0" smtClean="0"/>
              <a:t>3;  </a:t>
            </a:r>
            <a:r>
              <a:rPr lang="en-US" dirty="0"/>
              <a:t>// 0=</a:t>
            </a:r>
            <a:r>
              <a:rPr lang="en-US" dirty="0" err="1"/>
              <a:t>sunday</a:t>
            </a:r>
            <a:r>
              <a:rPr lang="en-US" dirty="0"/>
              <a:t> 1 = </a:t>
            </a:r>
            <a:r>
              <a:rPr lang="en-US" dirty="0" err="1"/>
              <a:t>monday</a:t>
            </a:r>
            <a:r>
              <a:rPr lang="en-US" dirty="0"/>
              <a:t> </a:t>
            </a:r>
            <a:r>
              <a:rPr lang="en-US" dirty="0" err="1"/>
              <a:t>etc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msg</a:t>
            </a:r>
            <a:r>
              <a:rPr lang="en-US" dirty="0"/>
              <a:t> = </a:t>
            </a:r>
            <a:r>
              <a:rPr lang="en-US" dirty="0" err="1"/>
              <a:t>partOfWeek</a:t>
            </a:r>
            <a:r>
              <a:rPr lang="en-US" dirty="0"/>
              <a:t>(</a:t>
            </a:r>
            <a:r>
              <a:rPr lang="en-US" dirty="0" err="1"/>
              <a:t>dow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alert(</a:t>
            </a:r>
            <a:r>
              <a:rPr lang="en-US" dirty="0" err="1"/>
              <a:t>msg</a:t>
            </a:r>
            <a:r>
              <a:rPr lang="en-US" dirty="0"/>
              <a:t>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function </a:t>
            </a:r>
            <a:r>
              <a:rPr lang="en-US" dirty="0" err="1"/>
              <a:t>partOfWeek</a:t>
            </a:r>
            <a:r>
              <a:rPr lang="en-US" dirty="0"/>
              <a:t>(d) 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if ((d &gt;= 1) &amp;&amp; (d &lt;= 5)) </a:t>
            </a:r>
          </a:p>
          <a:p>
            <a:pPr marL="0" indent="0">
              <a:buNone/>
            </a:pPr>
            <a:r>
              <a:rPr lang="en-US" dirty="0"/>
              <a:t>    { m = 'weekday'; }  </a:t>
            </a:r>
          </a:p>
          <a:p>
            <a:pPr marL="0" indent="0">
              <a:buNone/>
            </a:pPr>
            <a:r>
              <a:rPr lang="en-US" dirty="0"/>
              <a:t>  else </a:t>
            </a:r>
          </a:p>
          <a:p>
            <a:pPr marL="0" indent="0">
              <a:buNone/>
            </a:pPr>
            <a:r>
              <a:rPr lang="en-US" dirty="0"/>
              <a:t>    { m = 'weekend'; }</a:t>
            </a:r>
          </a:p>
          <a:p>
            <a:pPr marL="0" indent="0">
              <a:buNone/>
            </a:pPr>
            <a:r>
              <a:rPr lang="en-US" dirty="0"/>
              <a:t>  return m;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76696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 statement (with Default)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dow</a:t>
            </a:r>
            <a:r>
              <a:rPr lang="en-US" dirty="0" smtClean="0"/>
              <a:t> = -3;  // 0=</a:t>
            </a:r>
            <a:r>
              <a:rPr lang="en-US" dirty="0" err="1" smtClean="0"/>
              <a:t>sunday</a:t>
            </a:r>
            <a:r>
              <a:rPr lang="en-US" dirty="0" smtClean="0"/>
              <a:t> 1 = </a:t>
            </a:r>
            <a:r>
              <a:rPr lang="en-US" dirty="0" err="1" smtClean="0"/>
              <a:t>monday</a:t>
            </a:r>
            <a:r>
              <a:rPr lang="en-US" dirty="0" smtClean="0"/>
              <a:t> </a:t>
            </a:r>
            <a:r>
              <a:rPr lang="en-US" dirty="0" err="1" smtClean="0"/>
              <a:t>etc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switch(</a:t>
            </a:r>
            <a:r>
              <a:rPr lang="en-US" dirty="0" err="1" smtClean="0"/>
              <a:t>dow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  case 0: case 6: 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msg</a:t>
            </a:r>
            <a:r>
              <a:rPr lang="en-US" dirty="0"/>
              <a:t> = "Weekend";</a:t>
            </a:r>
          </a:p>
          <a:p>
            <a:pPr marL="0" indent="0">
              <a:buNone/>
            </a:pPr>
            <a:r>
              <a:rPr lang="en-US" dirty="0"/>
              <a:t>        break;</a:t>
            </a:r>
          </a:p>
          <a:p>
            <a:pPr marL="0" indent="0">
              <a:buNone/>
            </a:pPr>
            <a:r>
              <a:rPr lang="en-US" dirty="0"/>
              <a:t>    case 1: case 2: case 3: case 4: case 5: 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msg</a:t>
            </a:r>
            <a:r>
              <a:rPr lang="en-US" dirty="0"/>
              <a:t> = "Weekday";</a:t>
            </a:r>
          </a:p>
          <a:p>
            <a:pPr marL="0" indent="0">
              <a:buNone/>
            </a:pPr>
            <a:r>
              <a:rPr lang="en-US" dirty="0"/>
              <a:t>        break;</a:t>
            </a:r>
          </a:p>
          <a:p>
            <a:pPr marL="0" indent="0">
              <a:buNone/>
            </a:pPr>
            <a:r>
              <a:rPr lang="en-US" dirty="0"/>
              <a:t>    default: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msg</a:t>
            </a:r>
            <a:r>
              <a:rPr lang="en-US" dirty="0"/>
              <a:t> = "Invalid Day";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alert(</a:t>
            </a:r>
            <a:r>
              <a:rPr lang="en-US" dirty="0" err="1"/>
              <a:t>msg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885326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in JavaScript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function name(parameter1, parameter2, parameter3) 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// code to be executed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JavaScript reaches a return statement, the function will stop executing</a:t>
            </a:r>
            <a:r>
              <a:rPr lang="en-US" dirty="0" smtClean="0"/>
              <a:t>.  Also if it reaches the end, it will stop.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the function was invoked from a statement, JavaScript will "return" to execute the code after the invoking statement.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Functions often compute a return value. The return value is "returned" back to the "caller":</a:t>
            </a:r>
          </a:p>
        </p:txBody>
      </p:sp>
    </p:spTree>
    <p:extLst>
      <p:ext uri="{BB962C8B-B14F-4D97-AF65-F5344CB8AC3E}">
        <p14:creationId xmlns:p14="http://schemas.microsoft.com/office/powerpoint/2010/main" val="228758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vs. While revisited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</a:t>
            </a:r>
            <a:r>
              <a:rPr lang="en-US" dirty="0" smtClean="0">
                <a:solidFill>
                  <a:srgbClr val="FF0000"/>
                </a:solidFill>
              </a:rPr>
              <a:t>hile (</a:t>
            </a:r>
            <a:r>
              <a:rPr lang="en-US" dirty="0" err="1" smtClean="0">
                <a:solidFill>
                  <a:srgbClr val="FF0000"/>
                </a:solidFill>
              </a:rPr>
              <a:t>fileNotFull</a:t>
            </a:r>
            <a:r>
              <a:rPr lang="en-US" dirty="0" smtClean="0">
                <a:solidFill>
                  <a:srgbClr val="FF0000"/>
                </a:solidFill>
              </a:rPr>
              <a:t>(‘newsfeed.txt’))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addMoreStuff</a:t>
            </a:r>
            <a:r>
              <a:rPr lang="en-US" dirty="0" smtClean="0">
                <a:solidFill>
                  <a:srgbClr val="FF0000"/>
                </a:solidFill>
              </a:rPr>
              <a:t>();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 smtClean="0"/>
              <a:t>loop </a:t>
            </a:r>
          </a:p>
          <a:p>
            <a:pPr>
              <a:buFontTx/>
              <a:buChar char="-"/>
            </a:pPr>
            <a:r>
              <a:rPr lang="en-US" dirty="0"/>
              <a:t>S</a:t>
            </a:r>
            <a:r>
              <a:rPr lang="en-US" dirty="0" smtClean="0"/>
              <a:t>ets </a:t>
            </a:r>
            <a:r>
              <a:rPr lang="en-US" dirty="0" smtClean="0"/>
              <a:t>1 initial control variable</a:t>
            </a:r>
          </a:p>
          <a:p>
            <a:pPr>
              <a:buFontTx/>
              <a:buChar char="-"/>
            </a:pPr>
            <a:r>
              <a:rPr lang="en-US" dirty="0"/>
              <a:t>H</a:t>
            </a:r>
            <a:r>
              <a:rPr lang="en-US" dirty="0" smtClean="0"/>
              <a:t>ave </a:t>
            </a:r>
            <a:r>
              <a:rPr lang="en-US" dirty="0" smtClean="0"/>
              <a:t>a Boolean statement the is initially true and eventually becomes false</a:t>
            </a:r>
          </a:p>
          <a:p>
            <a:pPr>
              <a:buFontTx/>
              <a:buChar char="-"/>
            </a:pPr>
            <a:r>
              <a:rPr lang="en-US" dirty="0" smtClean="0"/>
              <a:t>A control statement that makes the Boolean become false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In this case, the loop may not run at all. Also, the Boolean is a functions call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33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Statement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</a:t>
            </a:r>
            <a:r>
              <a:rPr lang="en-US" dirty="0" err="1" smtClean="0"/>
              <a:t>ar</a:t>
            </a:r>
            <a:r>
              <a:rPr lang="en-US" dirty="0" smtClean="0"/>
              <a:t> x </a:t>
            </a:r>
            <a:r>
              <a:rPr lang="en-US" dirty="0"/>
              <a:t>= 3;</a:t>
            </a:r>
          </a:p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y = 4;</a:t>
            </a:r>
          </a:p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z = 5;</a:t>
            </a:r>
          </a:p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msg</a:t>
            </a:r>
            <a:r>
              <a:rPr lang="en-US" dirty="0"/>
              <a:t> = </a:t>
            </a:r>
            <a:r>
              <a:rPr lang="en-US" dirty="0" smtClean="0"/>
              <a:t>‘The </a:t>
            </a:r>
            <a:r>
              <a:rPr lang="en-US" dirty="0"/>
              <a:t>r</a:t>
            </a:r>
            <a:r>
              <a:rPr lang="en-US" dirty="0" smtClean="0"/>
              <a:t>ange </a:t>
            </a:r>
            <a:r>
              <a:rPr lang="en-US" dirty="0"/>
              <a:t>is: ';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if</a:t>
            </a:r>
            <a:r>
              <a:rPr lang="en-US" dirty="0"/>
              <a:t> (x &lt; 4) { </a:t>
            </a:r>
            <a:r>
              <a:rPr lang="en-US" dirty="0" err="1"/>
              <a:t>msg</a:t>
            </a:r>
            <a:r>
              <a:rPr lang="en-US" dirty="0"/>
              <a:t> = </a:t>
            </a:r>
            <a:r>
              <a:rPr lang="en-US" dirty="0" err="1"/>
              <a:t>msg</a:t>
            </a:r>
            <a:r>
              <a:rPr lang="en-US" dirty="0"/>
              <a:t> + x + ' '; 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if </a:t>
            </a:r>
            <a:r>
              <a:rPr lang="en-US" dirty="0"/>
              <a:t>(y !== 4) { </a:t>
            </a:r>
            <a:r>
              <a:rPr lang="en-US" dirty="0" err="1"/>
              <a:t>msg</a:t>
            </a:r>
            <a:r>
              <a:rPr lang="en-US" dirty="0"/>
              <a:t> = </a:t>
            </a:r>
            <a:r>
              <a:rPr lang="en-US" dirty="0" err="1"/>
              <a:t>msg</a:t>
            </a:r>
            <a:r>
              <a:rPr lang="en-US" dirty="0"/>
              <a:t> + y + ' '; }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if</a:t>
            </a:r>
            <a:r>
              <a:rPr lang="en-US" dirty="0"/>
              <a:t> (z == 5) { </a:t>
            </a:r>
            <a:r>
              <a:rPr lang="en-US" dirty="0" err="1"/>
              <a:t>msg</a:t>
            </a:r>
            <a:r>
              <a:rPr lang="en-US" dirty="0"/>
              <a:t> = </a:t>
            </a:r>
            <a:r>
              <a:rPr lang="en-US" dirty="0" err="1"/>
              <a:t>msg</a:t>
            </a:r>
            <a:r>
              <a:rPr lang="en-US" dirty="0"/>
              <a:t> + z + ' '; }</a:t>
            </a:r>
          </a:p>
          <a:p>
            <a:pPr marL="0" indent="0">
              <a:buNone/>
            </a:pPr>
            <a:r>
              <a:rPr lang="en-US" dirty="0"/>
              <a:t>alert(</a:t>
            </a:r>
            <a:r>
              <a:rPr lang="en-US" dirty="0" err="1"/>
              <a:t>msg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367604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loop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n-NO" dirty="0"/>
              <a:t>var start = 3;</a:t>
            </a:r>
          </a:p>
          <a:p>
            <a:pPr marL="0" indent="0">
              <a:buNone/>
            </a:pPr>
            <a:r>
              <a:rPr lang="nn-NO" dirty="0"/>
              <a:t>var stop  = </a:t>
            </a:r>
            <a:r>
              <a:rPr lang="nn-NO" dirty="0" smtClean="0"/>
              <a:t>20;</a:t>
            </a:r>
            <a:endParaRPr lang="nn-NO" dirty="0"/>
          </a:p>
          <a:p>
            <a:pPr marL="0" indent="0">
              <a:buNone/>
            </a:pPr>
            <a:r>
              <a:rPr lang="nn-NO" dirty="0"/>
              <a:t>var msg = 'The range is: ';</a:t>
            </a:r>
          </a:p>
          <a:p>
            <a:pPr marL="0" indent="0">
              <a:buNone/>
            </a:pPr>
            <a:r>
              <a:rPr lang="nn-NO" dirty="0">
                <a:solidFill>
                  <a:srgbClr val="FF0000"/>
                </a:solidFill>
              </a:rPr>
              <a:t>for (i = start; i &lt;= stop; i++) </a:t>
            </a:r>
            <a:r>
              <a:rPr lang="nn-NO" dirty="0"/>
              <a:t>{</a:t>
            </a:r>
          </a:p>
          <a:p>
            <a:pPr marL="0" indent="0">
              <a:buNone/>
            </a:pPr>
            <a:r>
              <a:rPr lang="nn-NO" dirty="0"/>
              <a:t>  msg = msg + i + " ";</a:t>
            </a:r>
          </a:p>
          <a:p>
            <a:pPr marL="0" indent="0">
              <a:buNone/>
            </a:pPr>
            <a:r>
              <a:rPr lang="nn-NO" dirty="0"/>
              <a:t>}</a:t>
            </a:r>
          </a:p>
          <a:p>
            <a:pPr marL="0" indent="0">
              <a:buNone/>
            </a:pPr>
            <a:r>
              <a:rPr lang="nn-NO" dirty="0"/>
              <a:t>alert(msg);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451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While loop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start = 3;</a:t>
            </a:r>
          </a:p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stop  = </a:t>
            </a:r>
            <a:r>
              <a:rPr lang="en-US" dirty="0" smtClean="0"/>
              <a:t>20;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msg</a:t>
            </a:r>
            <a:r>
              <a:rPr lang="en-US" dirty="0"/>
              <a:t> = </a:t>
            </a:r>
            <a:r>
              <a:rPr lang="en-US" dirty="0" smtClean="0"/>
              <a:t>‘The </a:t>
            </a:r>
            <a:r>
              <a:rPr lang="en-US" dirty="0"/>
              <a:t>range is: </a:t>
            </a:r>
            <a:r>
              <a:rPr lang="en-US" dirty="0" smtClean="0"/>
              <a:t>‘;</a:t>
            </a:r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= start;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while (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&lt;= stop) </a:t>
            </a: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smtClean="0"/>
              <a:t>  </a:t>
            </a:r>
            <a:r>
              <a:rPr lang="en-US" dirty="0" err="1" smtClean="0"/>
              <a:t>msg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msg</a:t>
            </a:r>
            <a:r>
              <a:rPr lang="en-US" dirty="0"/>
              <a:t> + </a:t>
            </a:r>
            <a:r>
              <a:rPr lang="en-US" dirty="0" err="1"/>
              <a:t>i</a:t>
            </a:r>
            <a:r>
              <a:rPr lang="en-US" dirty="0"/>
              <a:t> + </a:t>
            </a:r>
            <a:r>
              <a:rPr lang="en-US" dirty="0" smtClean="0"/>
              <a:t>‘ ‘;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++;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alert(</a:t>
            </a:r>
            <a:r>
              <a:rPr lang="en-US" dirty="0" err="1"/>
              <a:t>msg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058154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vs. While loops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For loop requires 3 lines of code in the header</a:t>
            </a:r>
          </a:p>
          <a:p>
            <a:pPr marL="514350" indent="-514350">
              <a:buAutoNum type="alphaLcParenR"/>
            </a:pPr>
            <a:r>
              <a:rPr lang="en-US" dirty="0" smtClean="0"/>
              <a:t>Initializer</a:t>
            </a:r>
          </a:p>
          <a:p>
            <a:pPr marL="514350" indent="-514350">
              <a:buAutoNum type="alphaLcParenR"/>
            </a:pPr>
            <a:r>
              <a:rPr lang="en-US" dirty="0" smtClean="0"/>
              <a:t>Boolean statement (if </a:t>
            </a:r>
            <a:r>
              <a:rPr lang="en-US" dirty="0" smtClean="0"/>
              <a:t>true the loop runs)</a:t>
            </a:r>
            <a:endParaRPr lang="en-US" dirty="0" smtClean="0"/>
          </a:p>
          <a:p>
            <a:pPr marL="514350" indent="-514350">
              <a:buAutoNum type="alphaLcParenR"/>
            </a:pPr>
            <a:r>
              <a:rPr lang="en-US" dirty="0" smtClean="0"/>
              <a:t>1 Statement that runs after the </a:t>
            </a:r>
            <a:r>
              <a:rPr lang="en-US" dirty="0" smtClean="0"/>
              <a:t>loop completes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While loop has more freedom: </a:t>
            </a:r>
          </a:p>
          <a:p>
            <a:pPr marL="514350" indent="-514350">
              <a:buAutoNum type="alphaLcParenR"/>
            </a:pPr>
            <a:r>
              <a:rPr lang="en-US" dirty="0"/>
              <a:t>I</a:t>
            </a:r>
            <a:r>
              <a:rPr lang="en-US" dirty="0" smtClean="0"/>
              <a:t>nitialization is done prior to the </a:t>
            </a:r>
            <a:r>
              <a:rPr lang="en-US" dirty="0" smtClean="0"/>
              <a:t>loop (no limit on lines)</a:t>
            </a:r>
            <a:endParaRPr lang="en-US" dirty="0" smtClean="0"/>
          </a:p>
          <a:p>
            <a:pPr marL="514350" indent="-514350">
              <a:buAutoNum type="alphaLcParenR"/>
            </a:pPr>
            <a:r>
              <a:rPr lang="en-US" dirty="0" smtClean="0"/>
              <a:t>Boolean statement – same as the </a:t>
            </a:r>
            <a:r>
              <a:rPr lang="en-US" dirty="0" smtClean="0"/>
              <a:t>FOR</a:t>
            </a:r>
            <a:r>
              <a:rPr lang="en-US" dirty="0" smtClean="0"/>
              <a:t> </a:t>
            </a:r>
            <a:r>
              <a:rPr lang="en-US" dirty="0" smtClean="0"/>
              <a:t>loop</a:t>
            </a:r>
          </a:p>
          <a:p>
            <a:pPr marL="514350" indent="-514350">
              <a:buAutoNum type="alphaLcParenR"/>
            </a:pPr>
            <a:r>
              <a:rPr lang="en-US" dirty="0" smtClean="0"/>
              <a:t>0 to n statements to the loop to terminate.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158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statement in a while loop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start = 3;</a:t>
            </a:r>
          </a:p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stop  = 20;</a:t>
            </a:r>
          </a:p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msg</a:t>
            </a:r>
            <a:r>
              <a:rPr lang="en-US" dirty="0"/>
              <a:t> = 'The range is: ';</a:t>
            </a:r>
          </a:p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start;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while</a:t>
            </a:r>
            <a:r>
              <a:rPr lang="en-US" dirty="0"/>
              <a:t> (</a:t>
            </a:r>
            <a:r>
              <a:rPr lang="en-US" dirty="0" err="1"/>
              <a:t>i</a:t>
            </a:r>
            <a:r>
              <a:rPr lang="en-US" dirty="0"/>
              <a:t> &lt; stop) 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if </a:t>
            </a:r>
            <a:r>
              <a:rPr lang="en-US" dirty="0"/>
              <a:t>((</a:t>
            </a:r>
            <a:r>
              <a:rPr lang="en-US" dirty="0" err="1"/>
              <a:t>i</a:t>
            </a:r>
            <a:r>
              <a:rPr lang="en-US" dirty="0"/>
              <a:t> &gt; 5) &amp;&amp; (</a:t>
            </a:r>
            <a:r>
              <a:rPr lang="en-US" dirty="0" err="1"/>
              <a:t>i</a:t>
            </a:r>
            <a:r>
              <a:rPr lang="en-US" dirty="0"/>
              <a:t> &lt; 15))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    { </a:t>
            </a:r>
            <a:r>
              <a:rPr lang="en-US" dirty="0" err="1"/>
              <a:t>msg</a:t>
            </a:r>
            <a:r>
              <a:rPr lang="en-US" dirty="0"/>
              <a:t> = </a:t>
            </a:r>
            <a:r>
              <a:rPr lang="en-US" dirty="0" err="1"/>
              <a:t>msg</a:t>
            </a:r>
            <a:r>
              <a:rPr lang="en-US" dirty="0"/>
              <a:t> + </a:t>
            </a:r>
            <a:r>
              <a:rPr lang="en-US" dirty="0" err="1"/>
              <a:t>i</a:t>
            </a:r>
            <a:r>
              <a:rPr lang="en-US" dirty="0"/>
              <a:t> + ' '; }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/>
              <a:t>i</a:t>
            </a:r>
            <a:r>
              <a:rPr lang="en-US" dirty="0"/>
              <a:t> = i+1;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alert(</a:t>
            </a:r>
            <a:r>
              <a:rPr lang="en-US" dirty="0" err="1"/>
              <a:t>msg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784435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- While loop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start = 3;</a:t>
            </a:r>
          </a:p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stop  = 20;</a:t>
            </a:r>
          </a:p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msg</a:t>
            </a:r>
            <a:r>
              <a:rPr lang="en-US" dirty="0"/>
              <a:t> = 'The range is: ';</a:t>
            </a:r>
          </a:p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start;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do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 if ((</a:t>
            </a:r>
            <a:r>
              <a:rPr lang="en-US" dirty="0" err="1"/>
              <a:t>i</a:t>
            </a:r>
            <a:r>
              <a:rPr lang="en-US" dirty="0"/>
              <a:t> &gt; 5) &amp;&amp; (</a:t>
            </a:r>
            <a:r>
              <a:rPr lang="en-US" dirty="0" err="1"/>
              <a:t>i</a:t>
            </a:r>
            <a:r>
              <a:rPr lang="en-US" dirty="0"/>
              <a:t> &lt; 15))</a:t>
            </a:r>
          </a:p>
          <a:p>
            <a:pPr marL="0" indent="0">
              <a:buNone/>
            </a:pPr>
            <a:r>
              <a:rPr lang="en-US" dirty="0"/>
              <a:t>    { </a:t>
            </a:r>
            <a:r>
              <a:rPr lang="en-US" dirty="0" err="1"/>
              <a:t>msg</a:t>
            </a:r>
            <a:r>
              <a:rPr lang="en-US" dirty="0"/>
              <a:t> = </a:t>
            </a:r>
            <a:r>
              <a:rPr lang="en-US" dirty="0" err="1"/>
              <a:t>msg</a:t>
            </a:r>
            <a:r>
              <a:rPr lang="en-US" dirty="0"/>
              <a:t> + </a:t>
            </a:r>
            <a:r>
              <a:rPr lang="en-US" dirty="0" err="1"/>
              <a:t>i</a:t>
            </a:r>
            <a:r>
              <a:rPr lang="en-US" dirty="0"/>
              <a:t> + ' '; }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i</a:t>
            </a:r>
            <a:r>
              <a:rPr lang="en-US" dirty="0"/>
              <a:t> = i+1;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while (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&lt;= stop);</a:t>
            </a:r>
          </a:p>
          <a:p>
            <a:pPr marL="0" indent="0">
              <a:buNone/>
            </a:pPr>
            <a:r>
              <a:rPr lang="en-US" dirty="0"/>
              <a:t>alert(</a:t>
            </a:r>
            <a:r>
              <a:rPr lang="en-US" dirty="0" err="1"/>
              <a:t>msg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832467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While vs. Do-While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Do-While loop is exactly like the While loop except that the loop is guaranteed to run at lease once.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362200"/>
            <a:ext cx="6477000" cy="3511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3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Infinite </a:t>
            </a:r>
            <a:r>
              <a:rPr lang="en-US" dirty="0" smtClean="0"/>
              <a:t>Loop </a:t>
            </a:r>
            <a:r>
              <a:rPr lang="en-US" sz="2800" dirty="0" smtClean="0"/>
              <a:t>(Programming or runtime Error)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or (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=1; </a:t>
            </a:r>
            <a:r>
              <a:rPr lang="en-US" dirty="0" err="1" smtClean="0"/>
              <a:t>i</a:t>
            </a:r>
            <a:r>
              <a:rPr lang="en-US" dirty="0" smtClean="0"/>
              <a:t> &gt; 0; </a:t>
            </a:r>
            <a:r>
              <a:rPr lang="en-US" dirty="0" err="1" smtClean="0"/>
              <a:t>i</a:t>
            </a:r>
            <a:r>
              <a:rPr lang="en-US" dirty="0" smtClean="0"/>
              <a:t> = </a:t>
            </a:r>
            <a:r>
              <a:rPr lang="en-US" dirty="0" err="1" smtClean="0"/>
              <a:t>i</a:t>
            </a:r>
            <a:r>
              <a:rPr lang="en-US" dirty="0" smtClean="0"/>
              <a:t> + 1)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// infinite loop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187" y="3124200"/>
            <a:ext cx="6583043" cy="287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810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21948</TotalTime>
  <Words>720</Words>
  <Application>Microsoft Office PowerPoint</Application>
  <PresentationFormat>On-screen Show (4:3)</PresentationFormat>
  <Paragraphs>144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Franklin Gothic Book</vt:lpstr>
      <vt:lpstr>Perpetua</vt:lpstr>
      <vt:lpstr>Wingdings 2</vt:lpstr>
      <vt:lpstr>Equity</vt:lpstr>
      <vt:lpstr>JavaScript – Control Statements</vt:lpstr>
      <vt:lpstr>If Statement</vt:lpstr>
      <vt:lpstr>For loop</vt:lpstr>
      <vt:lpstr>While loop</vt:lpstr>
      <vt:lpstr>FOR vs. While loops</vt:lpstr>
      <vt:lpstr>If statement in a while loop</vt:lpstr>
      <vt:lpstr>Do - While loop</vt:lpstr>
      <vt:lpstr>While vs. Do-While</vt:lpstr>
      <vt:lpstr>Infinite Loop (Programming or runtime Error)</vt:lpstr>
      <vt:lpstr>If-Then-Else</vt:lpstr>
      <vt:lpstr>Functions</vt:lpstr>
      <vt:lpstr>Switch statement (with Default)</vt:lpstr>
      <vt:lpstr>Functions in JavaScript</vt:lpstr>
      <vt:lpstr>FOR vs. While revisited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Linux</dc:title>
  <dc:creator/>
  <cp:lastModifiedBy>Bill Byrne</cp:lastModifiedBy>
  <cp:revision>124</cp:revision>
  <dcterms:created xsi:type="dcterms:W3CDTF">2006-08-16T00:00:00Z</dcterms:created>
  <dcterms:modified xsi:type="dcterms:W3CDTF">2019-10-24T19:31:45Z</dcterms:modified>
</cp:coreProperties>
</file>