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7EA4-4352-4167-AFC1-FA6E2F13767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55C-6803-4C0D-9B17-F16BD1BCC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5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7EA4-4352-4167-AFC1-FA6E2F13767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55C-6803-4C0D-9B17-F16BD1BCC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7EA4-4352-4167-AFC1-FA6E2F13767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55C-6803-4C0D-9B17-F16BD1BCC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3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7EA4-4352-4167-AFC1-FA6E2F13767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55C-6803-4C0D-9B17-F16BD1BCC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7EA4-4352-4167-AFC1-FA6E2F13767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55C-6803-4C0D-9B17-F16BD1BCC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1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7EA4-4352-4167-AFC1-FA6E2F13767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55C-6803-4C0D-9B17-F16BD1BCC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8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7EA4-4352-4167-AFC1-FA6E2F13767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55C-6803-4C0D-9B17-F16BD1BCC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7EA4-4352-4167-AFC1-FA6E2F13767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55C-6803-4C0D-9B17-F16BD1BCC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8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7EA4-4352-4167-AFC1-FA6E2F13767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55C-6803-4C0D-9B17-F16BD1BCC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0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7EA4-4352-4167-AFC1-FA6E2F13767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55C-6803-4C0D-9B17-F16BD1BCC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7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7EA4-4352-4167-AFC1-FA6E2F13767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455C-6803-4C0D-9B17-F16BD1BCC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8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37EA4-4352-4167-AFC1-FA6E2F13767C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D455C-6803-4C0D-9B17-F16BD1BCC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 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</a:p>
          <a:p>
            <a:r>
              <a:rPr lang="en-US" dirty="0" smtClean="0"/>
              <a:t>Threads</a:t>
            </a:r>
          </a:p>
          <a:p>
            <a:r>
              <a:rPr lang="en-US" dirty="0" smtClean="0"/>
              <a:t>Server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9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2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3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30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09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2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9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96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9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72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38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42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3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16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69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4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9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05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47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8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1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8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28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3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2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2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7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6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4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338137"/>
            <a:ext cx="72104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1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Widescreen</PresentationFormat>
  <Paragraphs>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Process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Information 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States</dc:title>
  <dc:creator>Byrne, William</dc:creator>
  <cp:lastModifiedBy>Byrne, William</cp:lastModifiedBy>
  <cp:revision>3</cp:revision>
  <dcterms:created xsi:type="dcterms:W3CDTF">2015-04-01T16:03:28Z</dcterms:created>
  <dcterms:modified xsi:type="dcterms:W3CDTF">2015-04-01T16:13:44Z</dcterms:modified>
</cp:coreProperties>
</file>