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61" r:id="rId4"/>
    <p:sldId id="260" r:id="rId5"/>
    <p:sldId id="262" r:id="rId6"/>
    <p:sldId id="264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4/20/2017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4/20/2017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4/20/2017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4/20/2017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4/20/2017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Shuffle Exchange</a:t>
            </a:r>
          </a:p>
          <a:p>
            <a:r>
              <a:rPr lang="en-US" dirty="0" smtClean="0"/>
              <a:t>Point-to-point, Bus, Ring, Star, Mesh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Shuffle exchange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57" y="1595437"/>
            <a:ext cx="809625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267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Point-to-Point</a:t>
            </a:r>
            <a:r>
              <a:rPr lang="en-US" dirty="0" smtClean="0"/>
              <a:t> – direction connection between Nodes</a:t>
            </a:r>
          </a:p>
          <a:p>
            <a:r>
              <a:rPr lang="en-US" b="1" dirty="0" smtClean="0"/>
              <a:t>Bus</a:t>
            </a:r>
            <a:r>
              <a:rPr lang="en-US" dirty="0" smtClean="0"/>
              <a:t> – Nodes are connected to a single cable (Bus)</a:t>
            </a:r>
          </a:p>
          <a:p>
            <a:r>
              <a:rPr lang="en-US" b="1" dirty="0" smtClean="0"/>
              <a:t>Star</a:t>
            </a:r>
            <a:r>
              <a:rPr lang="en-US" dirty="0" smtClean="0"/>
              <a:t> – each node is connected to a central node</a:t>
            </a:r>
          </a:p>
          <a:p>
            <a:r>
              <a:rPr lang="en-US" b="1" dirty="0" smtClean="0"/>
              <a:t>Ring</a:t>
            </a:r>
            <a:r>
              <a:rPr lang="en-US" dirty="0" smtClean="0"/>
              <a:t> – a closed bus loop</a:t>
            </a:r>
          </a:p>
          <a:p>
            <a:r>
              <a:rPr lang="en-US" b="1" dirty="0" smtClean="0"/>
              <a:t>Mesh</a:t>
            </a:r>
            <a:r>
              <a:rPr lang="en-US" dirty="0" smtClean="0"/>
              <a:t> – nodes are directly connected to (some/all)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Connection Technologies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335" y="1828800"/>
            <a:ext cx="699570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Communicating on Token 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Token ring</a:t>
            </a:r>
            <a:r>
              <a:rPr lang="en-US" dirty="0"/>
              <a:t> local area network (LAN) technology is a communications protocol for local area networks.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uses a special three-byte frame called a "token" that travels around a logical "ring" of workstations or servers.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token passing is a channel access method providing fair access for all stations, and eliminating the collisions of contention-based access methods.</a:t>
            </a:r>
          </a:p>
        </p:txBody>
      </p:sp>
    </p:spTree>
    <p:extLst>
      <p:ext uri="{BB962C8B-B14F-4D97-AF65-F5344CB8AC3E}">
        <p14:creationId xmlns:p14="http://schemas.microsoft.com/office/powerpoint/2010/main" val="2635222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Communicating on Star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hub and leaf nodes, and the transmission lines between them, form a graph with the topology of a star. 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/>
              <a:t>on a star network passes through the hub, switch, or concentrator before continuing to its destination.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hub, switch, or concentrator manages and controls all functions of the network. It also acts as a repeater for the data flow</a:t>
            </a:r>
          </a:p>
        </p:txBody>
      </p:sp>
    </p:spTree>
    <p:extLst>
      <p:ext uri="{BB962C8B-B14F-4D97-AF65-F5344CB8AC3E}">
        <p14:creationId xmlns:p14="http://schemas.microsoft.com/office/powerpoint/2010/main" val="53925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on Ethernet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Since all communication happens on the same wire, any information sent by one computer is received by all, even if that information is intended for just one </a:t>
            </a:r>
            <a:r>
              <a:rPr lang="en-US" dirty="0" smtClean="0"/>
              <a:t>destination.</a:t>
            </a:r>
            <a:endParaRPr lang="en-US" baseline="30000" dirty="0"/>
          </a:p>
          <a:p>
            <a:r>
              <a:rPr lang="en-US" dirty="0" smtClean="0"/>
              <a:t>The </a:t>
            </a:r>
            <a:r>
              <a:rPr lang="en-US" dirty="0"/>
              <a:t>network interface card interrupts the </a:t>
            </a:r>
            <a:r>
              <a:rPr lang="en-US" dirty="0" smtClean="0"/>
              <a:t>CPU only </a:t>
            </a:r>
            <a:r>
              <a:rPr lang="en-US" dirty="0"/>
              <a:t>when applicable packets are received: The card ignores information not addressed to it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Use </a:t>
            </a:r>
            <a:r>
              <a:rPr lang="en-US" dirty="0"/>
              <a:t>of a single cable also means that the data bandwidth is shared, such that, for example, available data bandwidth to each device is halved when two stations are simultaneously active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on Mesh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message </a:t>
            </a:r>
            <a:r>
              <a:rPr lang="en-US" dirty="0"/>
              <a:t>is propagated along a path by </a:t>
            </a:r>
            <a:r>
              <a:rPr lang="en-US" i="1" dirty="0"/>
              <a:t>hopping</a:t>
            </a:r>
            <a:r>
              <a:rPr lang="en-US" dirty="0"/>
              <a:t> from node to node until it reaches its destination. To ensure all its paths' availability, the network must allow for continuous connections and must reconfigure itself around broken paths, using </a:t>
            </a:r>
            <a:r>
              <a:rPr lang="en-US" i="1" dirty="0"/>
              <a:t>self-healing</a:t>
            </a:r>
            <a:r>
              <a:rPr lang="en-US" dirty="0"/>
              <a:t> algorithms such as </a:t>
            </a:r>
            <a:r>
              <a:rPr lang="en-US" b="1" dirty="0"/>
              <a:t>Shortest Path </a:t>
            </a:r>
            <a:r>
              <a:rPr lang="en-US" b="1" dirty="0" smtClean="0"/>
              <a:t>Bridging</a:t>
            </a:r>
            <a:r>
              <a:rPr lang="en-US" smtClean="0"/>
              <a:t>.  </a:t>
            </a:r>
          </a:p>
          <a:p>
            <a:r>
              <a:rPr lang="en-US" smtClean="0"/>
              <a:t>Self-healing </a:t>
            </a:r>
            <a:r>
              <a:rPr lang="en-US" dirty="0"/>
              <a:t>allows a routing-based network to operate when a node breaks down or when a connection becomes unreliable. As a result, the network is typically quite reliable, as there is often more than one path between a source and a destination in the network. Although mostly used in wireless situations, this concept can also apply to wired networks and to software interaction.</a:t>
            </a:r>
          </a:p>
        </p:txBody>
      </p:sp>
    </p:spTree>
    <p:extLst>
      <p:ext uri="{BB962C8B-B14F-4D97-AF65-F5344CB8AC3E}">
        <p14:creationId xmlns:p14="http://schemas.microsoft.com/office/powerpoint/2010/main" val="652101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Clusters and load balancing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53" y="1524000"/>
            <a:ext cx="7501147" cy="4360813"/>
          </a:xfrm>
        </p:spPr>
      </p:pic>
    </p:spTree>
    <p:extLst>
      <p:ext uri="{BB962C8B-B14F-4D97-AF65-F5344CB8AC3E}">
        <p14:creationId xmlns:p14="http://schemas.microsoft.com/office/powerpoint/2010/main" val="937124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185</TotalTime>
  <Words>432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Franklin Gothic Book</vt:lpstr>
      <vt:lpstr>Perpetua</vt:lpstr>
      <vt:lpstr>Wingdings 2</vt:lpstr>
      <vt:lpstr>Equity</vt:lpstr>
      <vt:lpstr>Routing</vt:lpstr>
      <vt:lpstr>Shuffle exchange</vt:lpstr>
      <vt:lpstr>Classifications</vt:lpstr>
      <vt:lpstr>Network Connection Technologies</vt:lpstr>
      <vt:lpstr>Communicating on Token Ring</vt:lpstr>
      <vt:lpstr>Communicating on Star</vt:lpstr>
      <vt:lpstr>Communication on Ethernet</vt:lpstr>
      <vt:lpstr>Connection on Mesh</vt:lpstr>
      <vt:lpstr>Clusters and load balancing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/>
  <cp:lastModifiedBy>bill byrne</cp:lastModifiedBy>
  <cp:revision>29</cp:revision>
  <dcterms:created xsi:type="dcterms:W3CDTF">2006-08-16T00:00:00Z</dcterms:created>
  <dcterms:modified xsi:type="dcterms:W3CDTF">2017-04-20T17:34:11Z</dcterms:modified>
</cp:coreProperties>
</file>