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88FFA-E131-49B1-8C02-F8861A747EA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D0BC-36A3-4AE4-9CAF-25B13AA9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390-E806-4E34-AA1B-8A2ADF802E11}" type="datetime1">
              <a:rPr lang="en-US" smtClean="0"/>
              <a:t>4/6/2016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135A-8FF5-4AC6-872D-C82879EC280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5011-8B0A-4F49-8A2E-E582BBC3042C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AD69-7E51-4E53-B7CA-BACCC9BEC29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6F2-01FE-4DD4-8121-AA94C0ACAEB6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A32-EB27-4B4E-8010-237107D3D859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A12-FE6E-4FD5-BA5B-467457BC2372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CA07-DA73-4B62-B9EB-387594AD43B4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A01-3C8B-48A6-AB7E-25AFCA9FD13D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533-06F2-4156-8778-B23DB2BB8CDB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1993-8EB0-435D-B9DA-B9778C8FE96F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4DA628-9E10-4BB4-A28C-E44E1EFECD1E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</a:p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Replacement System</a:t>
            </a:r>
            <a:endParaRPr lang="en-US" dirty="0"/>
          </a:p>
        </p:txBody>
      </p:sp>
      <p:pic>
        <p:nvPicPr>
          <p:cNvPr id="4" name="Content Placeholder 3" descr="scan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4953000" cy="509633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Directory (File System)</a:t>
            </a:r>
            <a:endParaRPr lang="en-US" dirty="0"/>
          </a:p>
        </p:txBody>
      </p:sp>
      <p:pic>
        <p:nvPicPr>
          <p:cNvPr id="6" name="Content Placeholder 5" descr="scan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28800"/>
            <a:ext cx="6019800" cy="44700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Entry and </a:t>
            </a:r>
            <a:r>
              <a:rPr lang="en-US" dirty="0" err="1" smtClean="0"/>
              <a:t>Inode</a:t>
            </a:r>
            <a:r>
              <a:rPr lang="en-US" dirty="0" smtClean="0"/>
              <a:t> Cache</a:t>
            </a:r>
            <a:endParaRPr lang="en-US" dirty="0"/>
          </a:p>
        </p:txBody>
      </p:sp>
      <p:pic>
        <p:nvPicPr>
          <p:cNvPr id="4" name="Content Placeholder 3" descr="scan0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425813" cy="4038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 </a:t>
            </a:r>
            <a:r>
              <a:rPr lang="en-US" dirty="0" err="1" smtClean="0"/>
              <a:t>inode</a:t>
            </a:r>
            <a:r>
              <a:rPr lang="en-US" dirty="0" smtClean="0"/>
              <a:t> Contents</a:t>
            </a:r>
            <a:endParaRPr lang="en-US" dirty="0"/>
          </a:p>
        </p:txBody>
      </p:sp>
      <p:pic>
        <p:nvPicPr>
          <p:cNvPr id="4" name="Content Placeholder 3" descr="scan0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00200"/>
            <a:ext cx="3581400" cy="51365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 of Linux</a:t>
            </a:r>
          </a:p>
          <a:p>
            <a:r>
              <a:rPr lang="en-US" dirty="0" smtClean="0"/>
              <a:t>Linux Architecture</a:t>
            </a:r>
          </a:p>
          <a:p>
            <a:r>
              <a:rPr lang="en-US" dirty="0" smtClean="0"/>
              <a:t>Threads and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Processor scheduling</a:t>
            </a:r>
            <a:endParaRPr lang="en-US" dirty="0" smtClean="0"/>
          </a:p>
          <a:p>
            <a:r>
              <a:rPr lang="en-US" dirty="0" smtClean="0"/>
              <a:t>Virtual Memory – Physical Memory</a:t>
            </a:r>
          </a:p>
          <a:p>
            <a:r>
              <a:rPr lang="en-US" dirty="0" smtClean="0"/>
              <a:t>Free Spaces</a:t>
            </a:r>
          </a:p>
          <a:p>
            <a:r>
              <a:rPr lang="en-US" dirty="0" smtClean="0"/>
              <a:t>Page Replacement</a:t>
            </a:r>
          </a:p>
          <a:p>
            <a:r>
              <a:rPr lang="en-US" dirty="0" smtClean="0"/>
              <a:t>Directories</a:t>
            </a:r>
          </a:p>
          <a:p>
            <a:r>
              <a:rPr lang="en-US" dirty="0" smtClean="0"/>
              <a:t>Files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Linux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1960’s MIT, Bell Labs, GE jointly developed </a:t>
            </a:r>
            <a:r>
              <a:rPr lang="en-US" dirty="0" err="1" smtClean="0"/>
              <a:t>Multics</a:t>
            </a:r>
            <a:endParaRPr lang="en-US" dirty="0" smtClean="0"/>
          </a:p>
          <a:p>
            <a:r>
              <a:rPr lang="en-US" dirty="0" smtClean="0"/>
              <a:t>1970’s </a:t>
            </a:r>
          </a:p>
          <a:p>
            <a:pPr lvl="1"/>
            <a:r>
              <a:rPr lang="en-US" dirty="0" smtClean="0"/>
              <a:t>Bell labs people created </a:t>
            </a:r>
            <a:r>
              <a:rPr lang="en-US" dirty="0" err="1" smtClean="0"/>
              <a:t>Unics</a:t>
            </a:r>
            <a:r>
              <a:rPr lang="en-US" dirty="0" smtClean="0"/>
              <a:t> (Simpler </a:t>
            </a:r>
            <a:r>
              <a:rPr lang="en-US" dirty="0" err="1" smtClean="0"/>
              <a:t>Multics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Bell labs changed the name to Unix</a:t>
            </a:r>
          </a:p>
          <a:p>
            <a:r>
              <a:rPr lang="en-US" dirty="0" smtClean="0"/>
              <a:t>1980’s </a:t>
            </a:r>
          </a:p>
          <a:p>
            <a:pPr lvl="1"/>
            <a:r>
              <a:rPr lang="en-US" dirty="0" smtClean="0"/>
              <a:t>Part of the Bell System breakup…Couldn’t license Unix</a:t>
            </a:r>
          </a:p>
          <a:p>
            <a:pPr lvl="1"/>
            <a:r>
              <a:rPr lang="en-US" dirty="0" smtClean="0"/>
              <a:t>Various versions of Unix (Berkeley, HP, etc.) </a:t>
            </a:r>
          </a:p>
          <a:p>
            <a:r>
              <a:rPr lang="en-US" dirty="0" smtClean="0"/>
              <a:t>1990’s </a:t>
            </a:r>
          </a:p>
          <a:p>
            <a:pPr lvl="1"/>
            <a:r>
              <a:rPr lang="en-US" dirty="0" err="1" smtClean="0"/>
              <a:t>Linus</a:t>
            </a:r>
            <a:r>
              <a:rPr lang="en-US" dirty="0" smtClean="0"/>
              <a:t> </a:t>
            </a:r>
            <a:r>
              <a:rPr lang="en-US" dirty="0" err="1" smtClean="0"/>
              <a:t>Torvals</a:t>
            </a:r>
            <a:r>
              <a:rPr lang="en-US" dirty="0" smtClean="0"/>
              <a:t> begun work on Linux (Clone of Unix)</a:t>
            </a:r>
          </a:p>
          <a:p>
            <a:pPr lvl="1"/>
            <a:r>
              <a:rPr lang="en-US" dirty="0" smtClean="0"/>
              <a:t>Linux is named to mean “</a:t>
            </a:r>
            <a:r>
              <a:rPr lang="en-US" dirty="0" err="1" smtClean="0"/>
              <a:t>Linus</a:t>
            </a:r>
            <a:r>
              <a:rPr lang="en-US" dirty="0" smtClean="0"/>
              <a:t>’ Unix”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Architecture</a:t>
            </a:r>
            <a:endParaRPr lang="en-US" dirty="0"/>
          </a:p>
        </p:txBody>
      </p:sp>
      <p:pic>
        <p:nvPicPr>
          <p:cNvPr id="4" name="Content Placeholder 3" descr="scan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715000" cy="495549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States</a:t>
            </a:r>
            <a:endParaRPr lang="en-US" dirty="0"/>
          </a:p>
        </p:txBody>
      </p:sp>
      <p:pic>
        <p:nvPicPr>
          <p:cNvPr id="4" name="Content Placeholder 3" descr="scan0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59828"/>
            <a:ext cx="6846856" cy="514097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Queue and Priorities</a:t>
            </a:r>
            <a:endParaRPr lang="en-US" dirty="0"/>
          </a:p>
        </p:txBody>
      </p:sp>
      <p:pic>
        <p:nvPicPr>
          <p:cNvPr id="4" name="Content Placeholder 3" descr="scan0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172200" cy="491135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Address Translation</a:t>
            </a:r>
            <a:endParaRPr lang="en-US" dirty="0"/>
          </a:p>
        </p:txBody>
      </p:sp>
      <p:pic>
        <p:nvPicPr>
          <p:cNvPr id="4" name="Content Placeholder 3" descr="scan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400800" cy="484509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(Real) Memory Zones</a:t>
            </a:r>
            <a:endParaRPr lang="en-US" dirty="0"/>
          </a:p>
        </p:txBody>
      </p:sp>
      <p:pic>
        <p:nvPicPr>
          <p:cNvPr id="4" name="Content Placeholder 3" descr="scan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510726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area Vectors</a:t>
            </a:r>
            <a:endParaRPr lang="en-US" dirty="0"/>
          </a:p>
        </p:txBody>
      </p:sp>
      <p:pic>
        <p:nvPicPr>
          <p:cNvPr id="5" name="Content Placeholder 4" descr="scan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765" y="1600200"/>
            <a:ext cx="7143681" cy="4419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149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Franklin Gothic Book</vt:lpstr>
      <vt:lpstr>Perpetua</vt:lpstr>
      <vt:lpstr>Wingdings 2</vt:lpstr>
      <vt:lpstr>Equity</vt:lpstr>
      <vt:lpstr>Linux</vt:lpstr>
      <vt:lpstr>Objectives</vt:lpstr>
      <vt:lpstr>History of Linux</vt:lpstr>
      <vt:lpstr>Linux Architecture</vt:lpstr>
      <vt:lpstr>Thread States</vt:lpstr>
      <vt:lpstr>Run Queue and Priorities</vt:lpstr>
      <vt:lpstr>Virtual Address Translation</vt:lpstr>
      <vt:lpstr>Physical (Real) Memory Zones</vt:lpstr>
      <vt:lpstr>Free area Vectors</vt:lpstr>
      <vt:lpstr>Page Replacement System</vt:lpstr>
      <vt:lpstr>Home Directory (File System)</vt:lpstr>
      <vt:lpstr>Directory Entry and Inode Cache</vt:lpstr>
      <vt:lpstr>Ext2 inode Contents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</dc:title>
  <dc:creator/>
  <cp:lastModifiedBy>testman</cp:lastModifiedBy>
  <cp:revision>18</cp:revision>
  <dcterms:created xsi:type="dcterms:W3CDTF">2006-08-16T00:00:00Z</dcterms:created>
  <dcterms:modified xsi:type="dcterms:W3CDTF">2016-04-06T20:55:02Z</dcterms:modified>
</cp:coreProperties>
</file>