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57" r:id="rId4"/>
    <p:sldId id="258" r:id="rId5"/>
    <p:sldId id="261" r:id="rId6"/>
    <p:sldId id="259" r:id="rId7"/>
    <p:sldId id="263" r:id="rId8"/>
    <p:sldId id="267" r:id="rId9"/>
    <p:sldId id="268" r:id="rId10"/>
    <p:sldId id="264" r:id="rId11"/>
    <p:sldId id="265" r:id="rId12"/>
    <p:sldId id="269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8FFA-E131-49B1-8C02-F8861A747EA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D0BC-36A3-4AE4-9CAF-25B13AA9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390-E806-4E34-AA1B-8A2ADF802E11}" type="datetime1">
              <a:rPr lang="en-US" smtClean="0"/>
              <a:t>10/24/2019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135A-8FF5-4AC6-872D-C82879EC280E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5011-8B0A-4F49-8A2E-E582BBC3042C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D69-7E51-4E53-B7CA-BACCC9BEC29E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6F2-01FE-4DD4-8121-AA94C0ACAEB6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AA32-EB27-4B4E-8010-237107D3D859}" type="datetime1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EA12-FE6E-4FD5-BA5B-467457BC2372}" type="datetime1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CA07-DA73-4B62-B9EB-387594AD43B4}" type="datetime1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01-3C8B-48A6-AB7E-25AFCA9FD13D}" type="datetime1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B533-06F2-4156-8778-B23DB2BB8CDB}" type="datetime1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993-8EB0-435D-B9DA-B9778C8FE96F}" type="datetime1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DA628-9E10-4BB4-A28C-E44E1EFECD1E}" type="datetime1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If-then-else</a:t>
            </a:r>
          </a:p>
          <a:p>
            <a:r>
              <a:rPr lang="en-US" dirty="0" smtClean="0"/>
              <a:t>For, While, Do-While loops</a:t>
            </a:r>
          </a:p>
          <a:p>
            <a:r>
              <a:rPr lang="en-US" dirty="0" smtClean="0"/>
              <a:t>Function calls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 – Control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If-Then-Else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dow</a:t>
            </a:r>
            <a:r>
              <a:rPr lang="en-US" dirty="0"/>
              <a:t> = 3;  // 0=</a:t>
            </a:r>
            <a:r>
              <a:rPr lang="en-US" dirty="0" err="1"/>
              <a:t>sunday</a:t>
            </a:r>
            <a:r>
              <a:rPr lang="en-US" dirty="0"/>
              <a:t> 1 = </a:t>
            </a:r>
            <a:r>
              <a:rPr lang="en-US" dirty="0" err="1"/>
              <a:t>monday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((</a:t>
            </a:r>
            <a:r>
              <a:rPr lang="en-US" dirty="0" err="1"/>
              <a:t>dow</a:t>
            </a:r>
            <a:r>
              <a:rPr lang="en-US" dirty="0"/>
              <a:t> &gt;= 1) &amp;&amp; (</a:t>
            </a:r>
            <a:r>
              <a:rPr lang="en-US" dirty="0" err="1"/>
              <a:t>dow</a:t>
            </a:r>
            <a:r>
              <a:rPr lang="en-US" dirty="0"/>
              <a:t> &lt;= 5))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msg</a:t>
            </a:r>
            <a:r>
              <a:rPr lang="en-US" dirty="0"/>
              <a:t> = 'weekday';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msg</a:t>
            </a:r>
            <a:r>
              <a:rPr lang="en-US" dirty="0"/>
              <a:t> = 'weekend';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87165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dow</a:t>
            </a:r>
            <a:r>
              <a:rPr lang="en-US" dirty="0"/>
              <a:t> = </a:t>
            </a:r>
            <a:r>
              <a:rPr lang="en-US" dirty="0" smtClean="0"/>
              <a:t>3;  </a:t>
            </a:r>
            <a:r>
              <a:rPr lang="en-US" dirty="0"/>
              <a:t>// 0=</a:t>
            </a:r>
            <a:r>
              <a:rPr lang="en-US" dirty="0" err="1"/>
              <a:t>sunday</a:t>
            </a:r>
            <a:r>
              <a:rPr lang="en-US" dirty="0"/>
              <a:t> 1 = </a:t>
            </a:r>
            <a:r>
              <a:rPr lang="en-US" dirty="0" err="1"/>
              <a:t>monday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partOfWeek</a:t>
            </a:r>
            <a:r>
              <a:rPr lang="en-US" dirty="0"/>
              <a:t>(</a:t>
            </a:r>
            <a:r>
              <a:rPr lang="en-US" dirty="0" err="1"/>
              <a:t>dow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partOfWeek</a:t>
            </a:r>
            <a:r>
              <a:rPr lang="en-US" dirty="0"/>
              <a:t>(d)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if ((d &gt;= 1) &amp;&amp; (d &lt;= 5)) </a:t>
            </a:r>
          </a:p>
          <a:p>
            <a:pPr marL="0" indent="0">
              <a:buNone/>
            </a:pPr>
            <a:r>
              <a:rPr lang="en-US" dirty="0"/>
              <a:t>    { m = 'weekday'; }  </a:t>
            </a:r>
          </a:p>
          <a:p>
            <a:pPr marL="0" indent="0">
              <a:buNone/>
            </a:pPr>
            <a:r>
              <a:rPr lang="en-US" dirty="0"/>
              <a:t>  else </a:t>
            </a:r>
          </a:p>
          <a:p>
            <a:pPr marL="0" indent="0">
              <a:buNone/>
            </a:pPr>
            <a:r>
              <a:rPr lang="en-US" dirty="0"/>
              <a:t>    { m = 'weekend'; }</a:t>
            </a:r>
          </a:p>
          <a:p>
            <a:pPr marL="0" indent="0">
              <a:buNone/>
            </a:pPr>
            <a:r>
              <a:rPr lang="en-US" dirty="0"/>
              <a:t>  return m;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6696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 (with Default)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dow</a:t>
            </a:r>
            <a:r>
              <a:rPr lang="en-US" dirty="0" smtClean="0"/>
              <a:t> = -3;  // 0=</a:t>
            </a:r>
            <a:r>
              <a:rPr lang="en-US" dirty="0" err="1" smtClean="0"/>
              <a:t>sunday</a:t>
            </a:r>
            <a:r>
              <a:rPr lang="en-US" dirty="0" smtClean="0"/>
              <a:t> 1 = </a:t>
            </a:r>
            <a:r>
              <a:rPr lang="en-US" dirty="0" err="1" smtClean="0"/>
              <a:t>monday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switch(</a:t>
            </a:r>
            <a:r>
              <a:rPr lang="en-US" dirty="0" err="1" smtClean="0"/>
              <a:t>dow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case 0: case 6: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msg</a:t>
            </a:r>
            <a:r>
              <a:rPr lang="en-US" dirty="0"/>
              <a:t> = "Weekend";</a:t>
            </a:r>
          </a:p>
          <a:p>
            <a:pPr marL="0" indent="0">
              <a:buNone/>
            </a:pPr>
            <a:r>
              <a:rPr lang="en-US" dirty="0"/>
              <a:t>        break;</a:t>
            </a:r>
          </a:p>
          <a:p>
            <a:pPr marL="0" indent="0">
              <a:buNone/>
            </a:pPr>
            <a:r>
              <a:rPr lang="en-US" dirty="0"/>
              <a:t>    case 1: case 2: case 3: case 4: case 5: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msg</a:t>
            </a:r>
            <a:r>
              <a:rPr lang="en-US" dirty="0"/>
              <a:t> = "Weekday";</a:t>
            </a:r>
          </a:p>
          <a:p>
            <a:pPr marL="0" indent="0">
              <a:buNone/>
            </a:pPr>
            <a:r>
              <a:rPr lang="en-US" dirty="0"/>
              <a:t>        break;</a:t>
            </a:r>
          </a:p>
          <a:p>
            <a:pPr marL="0" indent="0">
              <a:buNone/>
            </a:pPr>
            <a:r>
              <a:rPr lang="en-US" dirty="0"/>
              <a:t>    default: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msg</a:t>
            </a:r>
            <a:r>
              <a:rPr lang="en-US" dirty="0"/>
              <a:t> = "Invalid Day";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85326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JavaScript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function name(parameter1, parameter2, parameter3)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// code to be executed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JavaScript reaches a return statement, the function will stop executing</a:t>
            </a:r>
            <a:r>
              <a:rPr lang="en-US" dirty="0" smtClean="0"/>
              <a:t>.  Also if it reaches the end, it will stop.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function was invoked from a statement, JavaScript will "return" to execute the code after the invoking statement.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Functions often compute a return value. The return value is "returned" back to the "caller":</a:t>
            </a:r>
          </a:p>
        </p:txBody>
      </p:sp>
    </p:spTree>
    <p:extLst>
      <p:ext uri="{BB962C8B-B14F-4D97-AF65-F5344CB8AC3E}">
        <p14:creationId xmlns:p14="http://schemas.microsoft.com/office/powerpoint/2010/main" val="22875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vs. While revisited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hile (</a:t>
            </a:r>
            <a:r>
              <a:rPr lang="en-US" dirty="0" err="1" smtClean="0">
                <a:solidFill>
                  <a:srgbClr val="FF0000"/>
                </a:solidFill>
              </a:rPr>
              <a:t>fileNotFull</a:t>
            </a:r>
            <a:r>
              <a:rPr lang="en-US" dirty="0" smtClean="0">
                <a:solidFill>
                  <a:srgbClr val="FF0000"/>
                </a:solidFill>
              </a:rPr>
              <a:t>(‘newsfeed.txt’))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addMoreStuff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smtClean="0"/>
              <a:t>loop </a:t>
            </a:r>
          </a:p>
          <a:p>
            <a:pPr>
              <a:buFontTx/>
              <a:buChar char="-"/>
            </a:pPr>
            <a:r>
              <a:rPr lang="en-US" dirty="0"/>
              <a:t>S</a:t>
            </a:r>
            <a:r>
              <a:rPr lang="en-US" dirty="0" smtClean="0"/>
              <a:t>ets </a:t>
            </a:r>
            <a:r>
              <a:rPr lang="en-US" dirty="0" smtClean="0"/>
              <a:t>1 initial control variable</a:t>
            </a:r>
          </a:p>
          <a:p>
            <a:pPr>
              <a:buFontTx/>
              <a:buChar char="-"/>
            </a:pP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 smtClean="0"/>
              <a:t>a Boolean statement the is initially true and eventually becomes false</a:t>
            </a:r>
          </a:p>
          <a:p>
            <a:pPr>
              <a:buFontTx/>
              <a:buChar char="-"/>
            </a:pPr>
            <a:r>
              <a:rPr lang="en-US" dirty="0" smtClean="0"/>
              <a:t>A control statement that makes the Boolean become false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In this case, the loop may not run at all. Also, the Boolean is a functions call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33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x </a:t>
            </a:r>
            <a:r>
              <a:rPr lang="en-US" dirty="0"/>
              <a:t>= 3;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y = 4;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z = 5;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smtClean="0"/>
              <a:t>‘The </a:t>
            </a:r>
            <a:r>
              <a:rPr lang="en-US" dirty="0"/>
              <a:t>r</a:t>
            </a:r>
            <a:r>
              <a:rPr lang="en-US" dirty="0" smtClean="0"/>
              <a:t>ange </a:t>
            </a:r>
            <a:r>
              <a:rPr lang="en-US" dirty="0"/>
              <a:t>is: ';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</a:t>
            </a:r>
            <a:r>
              <a:rPr lang="en-US" dirty="0"/>
              <a:t> (x &lt; 4) {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msg</a:t>
            </a:r>
            <a:r>
              <a:rPr lang="en-US" dirty="0"/>
              <a:t> + x + ' ';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/>
              <a:t>(y !== 4) {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msg</a:t>
            </a:r>
            <a:r>
              <a:rPr lang="en-US" dirty="0"/>
              <a:t> + y + ' '; }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</a:t>
            </a:r>
            <a:r>
              <a:rPr lang="en-US" dirty="0"/>
              <a:t> (z == 5) {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msg</a:t>
            </a:r>
            <a:r>
              <a:rPr lang="en-US" dirty="0"/>
              <a:t> + z + ' '; }</a:t>
            </a:r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6760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var start = 3;</a:t>
            </a:r>
          </a:p>
          <a:p>
            <a:pPr marL="0" indent="0">
              <a:buNone/>
            </a:pPr>
            <a:r>
              <a:rPr lang="nn-NO" dirty="0"/>
              <a:t>var stop  = </a:t>
            </a:r>
            <a:r>
              <a:rPr lang="nn-NO" dirty="0" smtClean="0"/>
              <a:t>20;</a:t>
            </a:r>
            <a:endParaRPr lang="nn-NO" dirty="0"/>
          </a:p>
          <a:p>
            <a:pPr marL="0" indent="0">
              <a:buNone/>
            </a:pPr>
            <a:r>
              <a:rPr lang="nn-NO" dirty="0"/>
              <a:t>var msg = 'The range is: ';</a:t>
            </a:r>
          </a:p>
          <a:p>
            <a:pPr marL="0" indent="0">
              <a:buNone/>
            </a:pPr>
            <a:r>
              <a:rPr lang="nn-NO" dirty="0">
                <a:solidFill>
                  <a:srgbClr val="FF0000"/>
                </a:solidFill>
              </a:rPr>
              <a:t>for (i = start; i &lt;= stop; i++) </a:t>
            </a:r>
            <a:r>
              <a:rPr lang="nn-NO" dirty="0"/>
              <a:t>{</a:t>
            </a:r>
          </a:p>
          <a:p>
            <a:pPr marL="0" indent="0">
              <a:buNone/>
            </a:pPr>
            <a:r>
              <a:rPr lang="nn-NO" dirty="0"/>
              <a:t>  msg = msg + i + " ";</a:t>
            </a:r>
          </a:p>
          <a:p>
            <a:pPr marL="0" indent="0">
              <a:buNone/>
            </a:pPr>
            <a:r>
              <a:rPr lang="nn-NO" dirty="0"/>
              <a:t>}</a:t>
            </a:r>
          </a:p>
          <a:p>
            <a:pPr marL="0" indent="0">
              <a:buNone/>
            </a:pPr>
            <a:r>
              <a:rPr lang="nn-NO" dirty="0"/>
              <a:t>alert(msg);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5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start = 3;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stop  = </a:t>
            </a:r>
            <a:r>
              <a:rPr lang="en-US" dirty="0" smtClean="0"/>
              <a:t>20;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smtClean="0"/>
              <a:t>‘The </a:t>
            </a:r>
            <a:r>
              <a:rPr lang="en-US" dirty="0"/>
              <a:t>range is: </a:t>
            </a:r>
            <a:r>
              <a:rPr lang="en-US" dirty="0" smtClean="0"/>
              <a:t>‘;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= start;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while (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&lt;= stop)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msg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msg</a:t>
            </a:r>
            <a:r>
              <a:rPr lang="en-US" dirty="0"/>
              <a:t> + </a:t>
            </a:r>
            <a:r>
              <a:rPr lang="en-US" dirty="0" err="1"/>
              <a:t>i</a:t>
            </a:r>
            <a:r>
              <a:rPr lang="en-US" dirty="0"/>
              <a:t> + </a:t>
            </a:r>
            <a:r>
              <a:rPr lang="en-US" dirty="0" smtClean="0"/>
              <a:t>‘ ‘;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058154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vs. While loops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loop requires 3 lines of code in the header</a:t>
            </a:r>
          </a:p>
          <a:p>
            <a:pPr marL="514350" indent="-514350">
              <a:buAutoNum type="alphaLcParenR"/>
            </a:pPr>
            <a:r>
              <a:rPr lang="en-US" dirty="0" smtClean="0"/>
              <a:t>Initializer</a:t>
            </a:r>
          </a:p>
          <a:p>
            <a:pPr marL="514350" indent="-514350">
              <a:buAutoNum type="alphaLcParenR"/>
            </a:pPr>
            <a:r>
              <a:rPr lang="en-US" dirty="0" smtClean="0"/>
              <a:t>Boolean statement (if </a:t>
            </a:r>
            <a:r>
              <a:rPr lang="en-US" dirty="0" smtClean="0"/>
              <a:t>true the loop runs)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1 Statement that runs after the </a:t>
            </a:r>
            <a:r>
              <a:rPr lang="en-US" dirty="0" smtClean="0"/>
              <a:t>loop completes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While loop has more freedom: </a:t>
            </a:r>
          </a:p>
          <a:p>
            <a:pPr marL="514350" indent="-514350">
              <a:buAutoNum type="alphaLcParenR"/>
            </a:pPr>
            <a:r>
              <a:rPr lang="en-US" dirty="0"/>
              <a:t>I</a:t>
            </a:r>
            <a:r>
              <a:rPr lang="en-US" dirty="0" smtClean="0"/>
              <a:t>nitialization is done prior to the </a:t>
            </a:r>
            <a:r>
              <a:rPr lang="en-US" dirty="0" smtClean="0"/>
              <a:t>loop (no limit on lines)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Boolean statement – same as the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loop</a:t>
            </a:r>
          </a:p>
          <a:p>
            <a:pPr marL="514350" indent="-514350">
              <a:buAutoNum type="alphaLcParenR"/>
            </a:pPr>
            <a:r>
              <a:rPr lang="en-US" dirty="0" smtClean="0"/>
              <a:t>0 to n statements to the loop to terminate.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58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in a while loop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start = 3;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stop  = 20;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msg</a:t>
            </a:r>
            <a:r>
              <a:rPr lang="en-US" dirty="0"/>
              <a:t> = 'The range is: ';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start;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while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&lt; stop)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/>
              <a:t>((</a:t>
            </a:r>
            <a:r>
              <a:rPr lang="en-US" dirty="0" err="1"/>
              <a:t>i</a:t>
            </a:r>
            <a:r>
              <a:rPr lang="en-US" dirty="0"/>
              <a:t> &gt; 5) &amp;&amp; (</a:t>
            </a:r>
            <a:r>
              <a:rPr lang="en-US" dirty="0" err="1"/>
              <a:t>i</a:t>
            </a:r>
            <a:r>
              <a:rPr lang="en-US" dirty="0"/>
              <a:t> &lt; 15))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{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msg</a:t>
            </a:r>
            <a:r>
              <a:rPr lang="en-US" dirty="0"/>
              <a:t> + </a:t>
            </a:r>
            <a:r>
              <a:rPr lang="en-US" dirty="0" err="1"/>
              <a:t>i</a:t>
            </a:r>
            <a:r>
              <a:rPr lang="en-US" dirty="0"/>
              <a:t> + ' ';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/>
              <a:t>i</a:t>
            </a:r>
            <a:r>
              <a:rPr lang="en-US" dirty="0"/>
              <a:t> = i+1;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8443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- While loop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start = 3;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stop  = 20;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msg</a:t>
            </a:r>
            <a:r>
              <a:rPr lang="en-US" dirty="0"/>
              <a:t> = 'The range is: ';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start;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if ((</a:t>
            </a:r>
            <a:r>
              <a:rPr lang="en-US" dirty="0" err="1"/>
              <a:t>i</a:t>
            </a:r>
            <a:r>
              <a:rPr lang="en-US" dirty="0"/>
              <a:t> &gt; 5) &amp;&amp; (</a:t>
            </a:r>
            <a:r>
              <a:rPr lang="en-US" dirty="0" err="1"/>
              <a:t>i</a:t>
            </a:r>
            <a:r>
              <a:rPr lang="en-US" dirty="0"/>
              <a:t> &lt; 15))</a:t>
            </a:r>
          </a:p>
          <a:p>
            <a:pPr marL="0" indent="0">
              <a:buNone/>
            </a:pPr>
            <a:r>
              <a:rPr lang="en-US" dirty="0"/>
              <a:t>    {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msg</a:t>
            </a:r>
            <a:r>
              <a:rPr lang="en-US" dirty="0"/>
              <a:t> + </a:t>
            </a:r>
            <a:r>
              <a:rPr lang="en-US" dirty="0" err="1"/>
              <a:t>i</a:t>
            </a:r>
            <a:r>
              <a:rPr lang="en-US" dirty="0"/>
              <a:t> + ' '; }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 = i+1;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while (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&lt;= stop);</a:t>
            </a:r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3246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vs. Do-While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Do-While loop is exactly like the While loop except that the loop is guaranteed to run at lease once.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62200"/>
            <a:ext cx="6477000" cy="351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</a:t>
            </a:r>
            <a:r>
              <a:rPr lang="en-US" dirty="0" smtClean="0"/>
              <a:t>Loop </a:t>
            </a:r>
            <a:r>
              <a:rPr lang="en-US" sz="2800" dirty="0" smtClean="0"/>
              <a:t>(Programming or runtime Error)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 &gt; 0;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 + 1)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 infinite loop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87" y="3124200"/>
            <a:ext cx="6583043" cy="287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81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21948</TotalTime>
  <Words>720</Words>
  <Application>Microsoft Office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Franklin Gothic Book</vt:lpstr>
      <vt:lpstr>Perpetua</vt:lpstr>
      <vt:lpstr>Wingdings 2</vt:lpstr>
      <vt:lpstr>Equity</vt:lpstr>
      <vt:lpstr>JavaScript – Control Statements</vt:lpstr>
      <vt:lpstr>If Statement</vt:lpstr>
      <vt:lpstr>For loop</vt:lpstr>
      <vt:lpstr>While loop</vt:lpstr>
      <vt:lpstr>FOR vs. While loops</vt:lpstr>
      <vt:lpstr>If statement in a while loop</vt:lpstr>
      <vt:lpstr>Do - While loop</vt:lpstr>
      <vt:lpstr>While vs. Do-While</vt:lpstr>
      <vt:lpstr>Infinite Loop (Programming or runtime Error)</vt:lpstr>
      <vt:lpstr>If-Then-Else</vt:lpstr>
      <vt:lpstr>Functions</vt:lpstr>
      <vt:lpstr>Switch statement (with Default)</vt:lpstr>
      <vt:lpstr>Functions in JavaScript</vt:lpstr>
      <vt:lpstr>FOR vs. While revisited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/>
  <cp:lastModifiedBy>Bill Byrne</cp:lastModifiedBy>
  <cp:revision>124</cp:revision>
  <dcterms:created xsi:type="dcterms:W3CDTF">2006-08-16T00:00:00Z</dcterms:created>
  <dcterms:modified xsi:type="dcterms:W3CDTF">2019-10-24T19:31:45Z</dcterms:modified>
</cp:coreProperties>
</file>