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0F294-07B7-48DD-A9BE-348E53AF1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B8E78-01BF-4AAF-AF69-913AB496E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25F3F-6EF1-49ED-962F-32792EACC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D003B-173E-4A81-AE6E-6D7707F86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4250E-0F13-475F-8C5A-6CDC976FA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94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8AF15-F871-496B-B954-05BB31A77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269D21-A42F-4AA4-AD80-F9F08FC44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F723A-7BF3-4218-907F-F8A17D637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99A55-84E3-4588-AF4C-E5B73FC18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7DF33-8FF2-4F03-8E17-DC8C70586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60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354F23-603A-41DE-A2B5-D0E7AA4018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83E1B-5805-4916-BA9B-7C6DB680D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9395-2749-4027-BC88-798AA5C2D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FAD1F-38EB-4BB1-A506-DA308ECB1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2FBDE-C33F-4BAA-A621-C4B3DF1E8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0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10F88-55E4-48ED-B229-73F01BE83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0CA0F-70CB-4AF7-9CB6-3A08D79F6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55FF1-7804-49F6-8779-BA826199A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6914F-059E-4F87-AA7A-630F7EBD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AA2517-CB9D-4D70-924B-0E7F2BC51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8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75C2D-6A86-4DF8-A230-DF188BB31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87DC6-FC48-4C5F-882D-E80B629A1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7A4F0-931D-4F27-94D0-9A4AD8172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97ADC-9EEB-403B-86B2-5A399D24A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8EFC8-C75C-4FB8-9775-009FE0D31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5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35363-12A8-4B5F-B2C5-137DAB000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11793-5E53-4950-BAAC-BE21B4C565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D455F-2818-4026-9B7A-54EE5B00F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9D6C5-C28A-425C-9A16-A281C1A8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EE3CC-32AE-4592-8D5A-2CDDD92D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822434-3781-4F5A-A93E-A6314D2D6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13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1AA6C-DCAD-4C9A-985C-76DCDD4C2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3FE67-805A-48FF-B066-89609FE99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F063C-8646-419C-A20E-0102D0F3E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657175-1348-42D0-B57D-31564A3DC7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59D1D1-4A73-40D5-AB80-03AC0B803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CD2A24-5B34-452E-8864-1D9456289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2FD405-5A0A-4405-BE76-0BDB41CB4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6E0371-6111-42C4-A6D8-EDDF472A9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8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01A2-4A8A-4469-990D-508D7D925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EEED6F-BDC7-4D2D-B1E3-41A31CF6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FF6AA8-1432-48DB-855E-2EAF95E3B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F7E4C2-981C-4FF2-82B3-F048BF708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68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D928DA-5682-45DA-95BE-B1E873539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6F4859-0B2B-44D4-9B21-4F5F444EA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AEF053-878F-4867-B711-395E8CF23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9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BE252-C28C-4833-AA91-94BF9294A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4719E-6709-4E3D-BB17-A279B11D4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3E5BF5-C6D2-4E08-990E-70FD850CE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5F97A-A1CE-4EEA-ABD7-6C8C2999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9ED88-6684-4AF6-B929-C50A872B0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1DFE3-E2C6-44B3-BE15-B3E957B92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82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EA1C3-BF3F-4C4A-8FEA-7AE2D958F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78903E-A2DC-4CA0-8DAF-8E32DFA5D1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D25C7F-ABCC-40B5-B182-6CAA78D8A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7B9E3-3345-48E1-AA69-ED9399D26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0B050-DFF4-4D7E-827C-96613A181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F9168-922D-456A-8E99-B4182B3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26634C-361E-418E-8378-137A5DCBD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FBEA6-4BEB-43A1-8461-9CB164582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A0702-5541-4C67-951C-DAAB96C7B6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F2E8C-9FDE-47F1-82DA-B3173D8771BC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9AE25-41DB-4B4B-B517-574F80727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54864-258D-4E29-9773-DC07042A21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684E7-F062-40B3-B5FF-7D4AEDD26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89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flowgorithm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D9BF9-B8A8-43E1-9AC3-D69F7BEB78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Flowgorithm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1105D0-E40F-41AD-AB83-B6B81A762B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Download</a:t>
            </a:r>
          </a:p>
          <a:p>
            <a:r>
              <a:rPr lang="en-US" dirty="0"/>
              <a:t>Variables</a:t>
            </a:r>
          </a:p>
          <a:p>
            <a:r>
              <a:rPr lang="en-US" dirty="0"/>
              <a:t>If statements</a:t>
            </a:r>
          </a:p>
          <a:p>
            <a:r>
              <a:rPr lang="en-US" dirty="0"/>
              <a:t>Loops</a:t>
            </a:r>
          </a:p>
        </p:txBody>
      </p:sp>
      <p:pic>
        <p:nvPicPr>
          <p:cNvPr id="5" name="Picture 4" descr="A picture containing clipart, businesscard&#10;&#10;Description automatically generated">
            <a:extLst>
              <a:ext uri="{FF2B5EF4-FFF2-40B4-BE49-F238E27FC236}">
                <a16:creationId xmlns:a16="http://schemas.microsoft.com/office/drawing/2014/main" id="{8E0FC16B-2E7E-4A11-B278-B5B9FEC4E6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440" y="3602038"/>
            <a:ext cx="2311400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66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108E-982A-4E1D-BFE8-6A95238A5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www.flowgorithm.org</a:t>
            </a:r>
            <a:r>
              <a:rPr lang="en-US" dirty="0"/>
              <a:t> click download</a:t>
            </a:r>
          </a:p>
        </p:txBody>
      </p:sp>
      <p:pic>
        <p:nvPicPr>
          <p:cNvPr id="5" name="Content Placeholder 4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61EFF59C-164B-4395-A641-D926A7EF8E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8821" y="1825625"/>
            <a:ext cx="9294358" cy="4351338"/>
          </a:xfrm>
        </p:spPr>
      </p:pic>
    </p:spTree>
    <p:extLst>
      <p:ext uri="{BB962C8B-B14F-4D97-AF65-F5344CB8AC3E}">
        <p14:creationId xmlns:p14="http://schemas.microsoft.com/office/powerpoint/2010/main" val="303614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EF816-CB4E-420B-82B3-C24F44C73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&lt;you&gt;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4293CE49-6EA9-497B-879B-8862A80E36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595" y="1825625"/>
            <a:ext cx="8366809" cy="4351338"/>
          </a:xfrm>
        </p:spPr>
      </p:pic>
    </p:spTree>
    <p:extLst>
      <p:ext uri="{BB962C8B-B14F-4D97-AF65-F5344CB8AC3E}">
        <p14:creationId xmlns:p14="http://schemas.microsoft.com/office/powerpoint/2010/main" val="68787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89CCE-D148-4B3B-A5C4-7BDD5763E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in Python from </a:t>
            </a:r>
            <a:r>
              <a:rPr lang="en-US" dirty="0" err="1"/>
              <a:t>Flowgorithm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4515E-3741-4BD0-AD95-98360D849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print("What is your name?")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name = input()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print("Hello " + name)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565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EB807-83BF-4368-9FA6-F1B1F1298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password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72A3A10D-4E3C-430F-9EE6-3B2B10F1A7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187" y="1825625"/>
            <a:ext cx="5757625" cy="4351338"/>
          </a:xfrm>
        </p:spPr>
      </p:pic>
    </p:spTree>
    <p:extLst>
      <p:ext uri="{BB962C8B-B14F-4D97-AF65-F5344CB8AC3E}">
        <p14:creationId xmlns:p14="http://schemas.microsoft.com/office/powerpoint/2010/main" val="4130856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B22FB-DCFC-48FB-98A8-512AB91C5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99 bottles of Beer</a:t>
            </a:r>
          </a:p>
        </p:txBody>
      </p: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3727756A-C94F-4C01-AD7D-2E14B3742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296" y="1520824"/>
            <a:ext cx="6190863" cy="4745937"/>
          </a:xfrm>
        </p:spPr>
      </p:pic>
    </p:spTree>
    <p:extLst>
      <p:ext uri="{BB962C8B-B14F-4D97-AF65-F5344CB8AC3E}">
        <p14:creationId xmlns:p14="http://schemas.microsoft.com/office/powerpoint/2010/main" val="3780182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46</Words>
  <Application>Microsoft Office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Flowgorithm</vt:lpstr>
      <vt:lpstr>www.flowgorithm.org click download</vt:lpstr>
      <vt:lpstr>Hello &lt;you&gt;</vt:lpstr>
      <vt:lpstr>Code in Python from Flowgorithm</vt:lpstr>
      <vt:lpstr>Email password</vt:lpstr>
      <vt:lpstr>99 bottles of Beer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Flowgorithm</dc:title>
  <dc:creator>Mitchell Nelson</dc:creator>
  <cp:lastModifiedBy>Mitchell Nelson</cp:lastModifiedBy>
  <cp:revision>1</cp:revision>
  <dcterms:created xsi:type="dcterms:W3CDTF">2022-01-26T04:39:01Z</dcterms:created>
  <dcterms:modified xsi:type="dcterms:W3CDTF">2022-01-26T05:00:09Z</dcterms:modified>
</cp:coreProperties>
</file>