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TCP/IP Host-to-Host (transport)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Reliable transition </a:t>
            </a:r>
          </a:p>
          <a:p>
            <a:pPr lvl="1"/>
            <a:r>
              <a:rPr lang="en-US" dirty="0" smtClean="0"/>
              <a:t>Data arrives to the destination network</a:t>
            </a:r>
          </a:p>
          <a:p>
            <a:pPr lvl="1"/>
            <a:r>
              <a:rPr lang="en-US" dirty="0" smtClean="0"/>
              <a:t>Data arrives in the order is was transmitted </a:t>
            </a:r>
          </a:p>
          <a:p>
            <a:endParaRPr lang="en-US" dirty="0" smtClean="0"/>
          </a:p>
          <a:p>
            <a:r>
              <a:rPr lang="en-US" dirty="0" smtClean="0"/>
              <a:t>TCP (Transmission Control Protocol) is the most commonly used protocol for this function. 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6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TCP/IP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/>
              <a:t>Logic needed to support various applications</a:t>
            </a:r>
          </a:p>
          <a:p>
            <a:pPr lvl="1">
              <a:buFontTx/>
              <a:buChar char="-"/>
            </a:pPr>
            <a:r>
              <a:rPr lang="en-US" dirty="0" smtClean="0"/>
              <a:t>FTP</a:t>
            </a:r>
          </a:p>
          <a:p>
            <a:pPr lvl="1">
              <a:buFontTx/>
              <a:buChar char="-"/>
            </a:pPr>
            <a:r>
              <a:rPr lang="en-US" dirty="0" smtClean="0"/>
              <a:t>Web browsers</a:t>
            </a:r>
          </a:p>
          <a:p>
            <a:pPr lvl="1">
              <a:buFontTx/>
              <a:buChar char="-"/>
            </a:pPr>
            <a:r>
              <a:rPr lang="en-US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8850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concepts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2112"/>
            <a:ext cx="6781800" cy="4625610"/>
          </a:xfrm>
        </p:spPr>
      </p:pic>
    </p:spTree>
    <p:extLst>
      <p:ext uri="{BB962C8B-B14F-4D97-AF65-F5344CB8AC3E}">
        <p14:creationId xmlns:p14="http://schemas.microsoft.com/office/powerpoint/2010/main" val="13455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data units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4" y="2401824"/>
            <a:ext cx="5490972" cy="3273552"/>
          </a:xfrm>
        </p:spPr>
      </p:pic>
    </p:spTree>
    <p:extLst>
      <p:ext uri="{BB962C8B-B14F-4D97-AF65-F5344CB8AC3E}">
        <p14:creationId xmlns:p14="http://schemas.microsoft.com/office/powerpoint/2010/main" val="25395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header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9" y="2133600"/>
            <a:ext cx="7152471" cy="3733800"/>
          </a:xfrm>
        </p:spPr>
      </p:pic>
    </p:spTree>
    <p:extLst>
      <p:ext uri="{BB962C8B-B14F-4D97-AF65-F5344CB8AC3E}">
        <p14:creationId xmlns:p14="http://schemas.microsoft.com/office/powerpoint/2010/main" val="40633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header V4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14600"/>
            <a:ext cx="5588000" cy="2743200"/>
          </a:xfrm>
        </p:spPr>
      </p:pic>
    </p:spTree>
    <p:extLst>
      <p:ext uri="{BB962C8B-B14F-4D97-AF65-F5344CB8AC3E}">
        <p14:creationId xmlns:p14="http://schemas.microsoft.com/office/powerpoint/2010/main" val="26852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header V6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5546106" cy="3505200"/>
          </a:xfrm>
        </p:spPr>
      </p:pic>
    </p:spTree>
    <p:extLst>
      <p:ext uri="{BB962C8B-B14F-4D97-AF65-F5344CB8AC3E}">
        <p14:creationId xmlns:p14="http://schemas.microsoft.com/office/powerpoint/2010/main" val="39959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038600" cy="4876800"/>
          </a:xfrm>
        </p:spPr>
      </p:pic>
    </p:spTree>
    <p:extLst>
      <p:ext uri="{BB962C8B-B14F-4D97-AF65-F5344CB8AC3E}">
        <p14:creationId xmlns:p14="http://schemas.microsoft.com/office/powerpoint/2010/main" val="6813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of Networked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Communication Architecture </a:t>
            </a:r>
            <a:r>
              <a:rPr lang="en-US" dirty="0" smtClean="0"/>
              <a:t>– Software that supports a network of independent computers</a:t>
            </a:r>
          </a:p>
          <a:p>
            <a:endParaRPr lang="en-US" dirty="0"/>
          </a:p>
          <a:p>
            <a:r>
              <a:rPr lang="en-US" b="1" dirty="0" smtClean="0"/>
              <a:t>Network Operating System </a:t>
            </a:r>
            <a:r>
              <a:rPr lang="en-US" dirty="0" smtClean="0"/>
              <a:t>– A configuration of network of applications machines, usually single-user workstations and one or more server machines</a:t>
            </a:r>
          </a:p>
          <a:p>
            <a:endParaRPr lang="en-US" dirty="0" smtClean="0"/>
          </a:p>
          <a:p>
            <a:r>
              <a:rPr lang="en-US" b="1" dirty="0" smtClean="0"/>
              <a:t>Distributed Operating System </a:t>
            </a:r>
            <a:r>
              <a:rPr lang="en-US" dirty="0" smtClean="0"/>
              <a:t>– A common operating system shared by a network of 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Protocol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Example Sending a file from one system to another</a:t>
            </a:r>
          </a:p>
          <a:p>
            <a:pPr>
              <a:buFontTx/>
              <a:buChar char="-"/>
            </a:pPr>
            <a:r>
              <a:rPr lang="en-US" dirty="0" smtClean="0"/>
              <a:t>Source system must </a:t>
            </a:r>
            <a:r>
              <a:rPr lang="en-US" dirty="0" smtClean="0">
                <a:solidFill>
                  <a:srgbClr val="FF0000"/>
                </a:solidFill>
              </a:rPr>
              <a:t>activate a direct data communication path </a:t>
            </a:r>
            <a:r>
              <a:rPr lang="en-US" dirty="0" smtClean="0"/>
              <a:t>or inform the network of the destination system.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Source system must ascertain that the </a:t>
            </a:r>
            <a:r>
              <a:rPr lang="en-US" dirty="0" smtClean="0">
                <a:solidFill>
                  <a:srgbClr val="FF0000"/>
                </a:solidFill>
              </a:rPr>
              <a:t>destination system is prepared to receive </a:t>
            </a:r>
            <a:r>
              <a:rPr lang="en-US" dirty="0" smtClean="0"/>
              <a:t>the data.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File Transfer application on the source system must ascertain that the file management program on the destination system is </a:t>
            </a:r>
            <a:r>
              <a:rPr lang="en-US" dirty="0" smtClean="0">
                <a:solidFill>
                  <a:srgbClr val="FF0000"/>
                </a:solidFill>
              </a:rPr>
              <a:t>prepared to accept </a:t>
            </a:r>
            <a:r>
              <a:rPr lang="en-US" dirty="0" smtClean="0"/>
              <a:t>and store the file.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If file formats are not compatible on both systems, one must preform a </a:t>
            </a:r>
            <a:r>
              <a:rPr lang="en-US" dirty="0" smtClean="0">
                <a:solidFill>
                  <a:srgbClr val="FF0000"/>
                </a:solidFill>
              </a:rPr>
              <a:t>translation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of a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Syntax</a:t>
            </a:r>
            <a:r>
              <a:rPr lang="en-US" dirty="0" smtClean="0"/>
              <a:t> – Concerns the format of the data blocks</a:t>
            </a:r>
          </a:p>
          <a:p>
            <a:endParaRPr lang="en-US" dirty="0" smtClean="0"/>
          </a:p>
          <a:p>
            <a:r>
              <a:rPr lang="en-US" b="1" dirty="0" smtClean="0"/>
              <a:t>Semantics</a:t>
            </a:r>
            <a:r>
              <a:rPr lang="en-US" dirty="0" smtClean="0"/>
              <a:t> – Includes control information form coordination and error handling</a:t>
            </a:r>
          </a:p>
          <a:p>
            <a:endParaRPr lang="en-US" dirty="0" smtClean="0"/>
          </a:p>
          <a:p>
            <a:r>
              <a:rPr lang="en-US" b="1" dirty="0" smtClean="0"/>
              <a:t>Timing</a:t>
            </a:r>
            <a:r>
              <a:rPr lang="en-US" dirty="0" smtClean="0"/>
              <a:t> – includes speed matching and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TCP/IP (</a:t>
            </a:r>
            <a:r>
              <a:rPr lang="en-US" dirty="0" smtClean="0"/>
              <a:t>Transmission </a:t>
            </a:r>
            <a:r>
              <a:rPr lang="en-US" dirty="0"/>
              <a:t>Control Protocol over Internet Protocol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TCP/IP is the result of protocol research and development conducted on the experimental packet-switched network, ARPANET, funded by the Defense Advanced Research Project Agency (DARPA)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Note: there is no official TCP/IP protocol model as there is with OSI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Application Layer</a:t>
            </a:r>
          </a:p>
          <a:p>
            <a:r>
              <a:rPr lang="en-US" dirty="0" smtClean="0"/>
              <a:t>2) Host-to-Host (transport) Layer</a:t>
            </a:r>
          </a:p>
          <a:p>
            <a:r>
              <a:rPr lang="en-US" dirty="0" smtClean="0"/>
              <a:t>3) Internet layer</a:t>
            </a:r>
          </a:p>
          <a:p>
            <a:r>
              <a:rPr lang="en-US" dirty="0" smtClean="0"/>
              <a:t>4) Network access layer</a:t>
            </a:r>
          </a:p>
          <a:p>
            <a:r>
              <a:rPr lang="en-US" dirty="0" smtClean="0"/>
              <a:t>5) Physical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Physical </a:t>
            </a:r>
            <a:r>
              <a:rPr lang="en-US" dirty="0"/>
              <a:t>L</a:t>
            </a:r>
            <a:r>
              <a:rPr lang="en-US" dirty="0" smtClean="0"/>
              <a:t>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interface between a data transmission device (i.e. workstations, computers etc.) and a transmission medium or network. </a:t>
            </a:r>
          </a:p>
          <a:p>
            <a:endParaRPr lang="en-US" dirty="0"/>
          </a:p>
          <a:p>
            <a:r>
              <a:rPr lang="en-US" dirty="0" smtClean="0"/>
              <a:t>This layer is concerned with specifying the characteristics of the transmission medium </a:t>
            </a:r>
          </a:p>
          <a:p>
            <a:r>
              <a:rPr lang="en-US" dirty="0" smtClean="0"/>
              <a:t>- the nature of the signal, </a:t>
            </a:r>
          </a:p>
          <a:p>
            <a:r>
              <a:rPr lang="en-US" dirty="0" smtClean="0"/>
              <a:t>- the data rate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Network Access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of data between end systems and the network that attaches them</a:t>
            </a:r>
          </a:p>
          <a:p>
            <a:r>
              <a:rPr lang="en-US" dirty="0" smtClean="0"/>
              <a:t>Sending computer provides the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 address</a:t>
            </a:r>
          </a:p>
          <a:p>
            <a:pPr lvl="1"/>
            <a:r>
              <a:rPr lang="en-US" dirty="0" smtClean="0"/>
              <a:t>Priority</a:t>
            </a:r>
            <a:endParaRPr lang="en-US" dirty="0"/>
          </a:p>
          <a:p>
            <a:r>
              <a:rPr lang="en-US" dirty="0" smtClean="0"/>
              <a:t>Software used depending on the network connection</a:t>
            </a:r>
            <a:endParaRPr lang="en-US" dirty="0"/>
          </a:p>
          <a:p>
            <a:pPr lvl="1"/>
            <a:r>
              <a:rPr lang="en-US" dirty="0" smtClean="0"/>
              <a:t>X.25 (Packet Switching)</a:t>
            </a:r>
            <a:endParaRPr lang="en-US" dirty="0"/>
          </a:p>
          <a:p>
            <a:pPr lvl="1"/>
            <a:r>
              <a:rPr lang="en-US" dirty="0" smtClean="0"/>
              <a:t>Ethernet (local area networks)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0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Internet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data is exchanged between to different network connected to the internet, the Internet Protocol is used to communicate between networks. 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b="1" dirty="0" smtClean="0"/>
              <a:t> router </a:t>
            </a:r>
            <a:r>
              <a:rPr lang="en-US" dirty="0" smtClean="0"/>
              <a:t>is a processor that connects two networks and primary function is to route data between them. </a:t>
            </a:r>
          </a:p>
          <a:p>
            <a:endParaRPr lang="en-US" dirty="0" smtClean="0"/>
          </a:p>
          <a:p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3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188</TotalTime>
  <Words>453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Distributed Systems</vt:lpstr>
      <vt:lpstr>Topology of Networked Systems</vt:lpstr>
      <vt:lpstr>Need for a Protocol Architecture</vt:lpstr>
      <vt:lpstr>Key functions of a protocol</vt:lpstr>
      <vt:lpstr>TCP/IP</vt:lpstr>
      <vt:lpstr>TCP/IP layers</vt:lpstr>
      <vt:lpstr>TCP/IP Physical Layer</vt:lpstr>
      <vt:lpstr>TCP/IP Network Access Layer</vt:lpstr>
      <vt:lpstr>TCP/IP Internet Layer</vt:lpstr>
      <vt:lpstr>TCP/IP Host-to-Host (transport) Layer</vt:lpstr>
      <vt:lpstr>TCP/IP Application Layer</vt:lpstr>
      <vt:lpstr>TCP/IP concepts</vt:lpstr>
      <vt:lpstr>TCP data units</vt:lpstr>
      <vt:lpstr>TCP header</vt:lpstr>
      <vt:lpstr>IP header V4</vt:lpstr>
      <vt:lpstr>IP header V6</vt:lpstr>
      <vt:lpstr>OSI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bill HP</dc:creator>
  <cp:lastModifiedBy>bill HP</cp:lastModifiedBy>
  <cp:revision>10</cp:revision>
  <dcterms:created xsi:type="dcterms:W3CDTF">2006-08-16T00:00:00Z</dcterms:created>
  <dcterms:modified xsi:type="dcterms:W3CDTF">2016-11-17T12:32:33Z</dcterms:modified>
</cp:coreProperties>
</file>