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1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2" autoAdjust="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Turing Machines</a:t>
            </a:r>
          </a:p>
          <a:p>
            <a:r>
              <a:rPr lang="en-US" dirty="0" smtClean="0"/>
              <a:t>Space bounds</a:t>
            </a:r>
          </a:p>
          <a:p>
            <a:r>
              <a:rPr lang="en-US" dirty="0" smtClean="0"/>
              <a:t>Reductions</a:t>
            </a:r>
          </a:p>
          <a:p>
            <a:r>
              <a:rPr lang="en-US" dirty="0" smtClean="0"/>
              <a:t>Complexity classes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Theory of Computation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84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Halting Problem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752600"/>
            <a:ext cx="7336071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041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Reducibility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547084"/>
            <a:ext cx="6781800" cy="4625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090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 Classes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78486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559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Space/Time Hierarchy</a:t>
            </a:r>
            <a:endParaRPr lang="en-US" dirty="0"/>
          </a:p>
        </p:txBody>
      </p:sp>
      <p:pic>
        <p:nvPicPr>
          <p:cNvPr id="1126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09800"/>
            <a:ext cx="7619999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646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definitions in complexity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59438466"/>
              </p:ext>
            </p:extLst>
          </p:nvPr>
        </p:nvGraphicFramePr>
        <p:xfrm>
          <a:off x="1905000" y="2285999"/>
          <a:ext cx="5694680" cy="2814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7340"/>
                <a:gridCol w="2847340"/>
              </a:tblGrid>
              <a:tr h="7224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Informal</a:t>
                      </a:r>
                      <a:endParaRPr lang="en-US" sz="2000" b="1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Formal</a:t>
                      </a:r>
                      <a:endParaRPr lang="en-US" sz="2000" b="1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801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Problems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Languages(string functions)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057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Algorithms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Turing Machines</a:t>
                      </a: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057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Efficiency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Complexity classes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824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Turing Machine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057400"/>
            <a:ext cx="7717993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283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Picture of a Turing Machine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429038"/>
            <a:ext cx="5334000" cy="290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972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 Tape Turing Machine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00200"/>
            <a:ext cx="6689623" cy="462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733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Bounds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Consider a TM with an input tape, k temp tapes and 1 output tape.</a:t>
            </a:r>
          </a:p>
          <a:p>
            <a:r>
              <a:rPr lang="en-US" dirty="0"/>
              <a:t>A TM to check for palindromes would need 2 temp tapes just to hold the index of the symbols, one set to i and the other set to n-i.  Each tape need to be only log(n) in length (the numbers of bits needed to represent the input).</a:t>
            </a:r>
          </a:p>
          <a:p>
            <a:r>
              <a:rPr lang="en-US" dirty="0"/>
              <a:t>PAL </a:t>
            </a:r>
            <a:r>
              <a:rPr lang="en-US" dirty="0">
                <a:sym typeface="Symbol"/>
              </a:rPr>
              <a:t></a:t>
            </a:r>
            <a:r>
              <a:rPr lang="en-US" dirty="0"/>
              <a:t> SPACE(log n)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78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 Determinism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249" y="1752600"/>
            <a:ext cx="7580703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380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Halting Problem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57400"/>
            <a:ext cx="7696201" cy="2350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663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Halting Problem Solution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52600"/>
            <a:ext cx="7315199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401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</TotalTime>
  <Words>128</Words>
  <Application>Microsoft Office PowerPoint</Application>
  <PresentationFormat>On-screen Show (4:3)</PresentationFormat>
  <Paragraphs>28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Theory of Computation</vt:lpstr>
      <vt:lpstr>Formal definitions in complexity</vt:lpstr>
      <vt:lpstr>Turing Machine</vt:lpstr>
      <vt:lpstr>Picture of a Turing Machine</vt:lpstr>
      <vt:lpstr>Multi Tape Turing Machine</vt:lpstr>
      <vt:lpstr>Space Bounds</vt:lpstr>
      <vt:lpstr>Non Determinism</vt:lpstr>
      <vt:lpstr>The Halting Problem</vt:lpstr>
      <vt:lpstr>Halting Problem Solution</vt:lpstr>
      <vt:lpstr>Halting Problem</vt:lpstr>
      <vt:lpstr>Turing Reducibility</vt:lpstr>
      <vt:lpstr>Complexity Classes</vt:lpstr>
      <vt:lpstr>Space/Time Hierarchy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Theory of Computation</dc:title>
  <dc:creator/>
  <cp:lastModifiedBy>bbyrne</cp:lastModifiedBy>
  <cp:revision>5</cp:revision>
  <dcterms:created xsi:type="dcterms:W3CDTF">2006-08-16T00:00:00Z</dcterms:created>
  <dcterms:modified xsi:type="dcterms:W3CDTF">2011-08-08T22:12:55Z</dcterms:modified>
</cp:coreProperties>
</file>