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67" r:id="rId6"/>
    <p:sldId id="261" r:id="rId7"/>
    <p:sldId id="259" r:id="rId8"/>
    <p:sldId id="260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10/13/2022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62200"/>
          </a:xfrm>
        </p:spPr>
        <p:txBody>
          <a:bodyPr/>
          <a:lstStyle/>
          <a:p>
            <a:r>
              <a:rPr lang="en-US" dirty="0" err="1"/>
              <a:t>OnClick</a:t>
            </a:r>
            <a:endParaRPr lang="en-US" dirty="0"/>
          </a:p>
          <a:p>
            <a:r>
              <a:rPr lang="en-US" dirty="0"/>
              <a:t>JavaScript functions called from HTML</a:t>
            </a:r>
          </a:p>
          <a:p>
            <a:r>
              <a:rPr lang="en-US" dirty="0"/>
              <a:t>Slide Show example</a:t>
            </a:r>
          </a:p>
          <a:p>
            <a:r>
              <a:rPr lang="en-US" dirty="0"/>
              <a:t>Document Object Model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JavaScript - DOM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document element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15316"/>
            <a:ext cx="6985764" cy="3823484"/>
          </a:xfrm>
        </p:spPr>
      </p:pic>
    </p:spTree>
    <p:extLst>
      <p:ext uri="{BB962C8B-B14F-4D97-AF65-F5344CB8AC3E}">
        <p14:creationId xmlns:p14="http://schemas.microsoft.com/office/powerpoint/2010/main" val="32461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index.html file and how it appears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&lt;head&gt;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// head related stuff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&lt;/head&gt;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    &lt;p&gt; Glad you could be here. 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&lt;/html&gt;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495800" y="1600200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Glad you could be here.</a:t>
            </a:r>
          </a:p>
        </p:txBody>
      </p:sp>
    </p:spTree>
    <p:extLst>
      <p:ext uri="{BB962C8B-B14F-4D97-AF65-F5344CB8AC3E}">
        <p14:creationId xmlns:p14="http://schemas.microsoft.com/office/powerpoint/2010/main" val="2807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change a &lt;p&gt; color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 &lt;body&gt;</a:t>
            </a:r>
          </a:p>
          <a:p>
            <a:pPr marL="0" indent="0">
              <a:buNone/>
            </a:pPr>
            <a:r>
              <a:rPr lang="en-US" dirty="0"/>
              <a:t>    &lt;p&gt;Some paragraph nobody cares about.&lt;/p&gt;</a:t>
            </a:r>
          </a:p>
          <a:p>
            <a:pPr marL="0" indent="0">
              <a:buNone/>
            </a:pPr>
            <a:r>
              <a:rPr lang="en-US" dirty="0"/>
              <a:t>    &lt;p id=‘</a:t>
            </a:r>
            <a:r>
              <a:rPr lang="en-US" dirty="0" err="1"/>
              <a:t>jetBlue</a:t>
            </a:r>
            <a:r>
              <a:rPr lang="en-US" dirty="0"/>
              <a:t>’ </a:t>
            </a:r>
            <a:r>
              <a:rPr lang="en-US" dirty="0" err="1"/>
              <a:t>onClick</a:t>
            </a:r>
            <a:r>
              <a:rPr lang="en-US" dirty="0"/>
              <a:t>=‘</a:t>
            </a:r>
            <a:r>
              <a:rPr lang="en-US" dirty="0" err="1"/>
              <a:t>changeColor</a:t>
            </a:r>
            <a:r>
              <a:rPr lang="en-US" dirty="0"/>
              <a:t>()’&gt;Click Me Blue.&lt;/p&gt;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function </a:t>
            </a:r>
            <a:r>
              <a:rPr lang="en-US" dirty="0" err="1">
                <a:solidFill>
                  <a:srgbClr val="FF0000"/>
                </a:solidFill>
              </a:rPr>
              <a:t>changeColor</a:t>
            </a:r>
            <a:r>
              <a:rPr lang="en-US" dirty="0">
                <a:solidFill>
                  <a:srgbClr val="FF0000"/>
                </a:solidFill>
              </a:rPr>
              <a:t>()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</a:t>
            </a:r>
            <a:r>
              <a:rPr lang="en-US" dirty="0" err="1">
                <a:solidFill>
                  <a:srgbClr val="FF0000"/>
                </a:solidFill>
              </a:rPr>
              <a:t>jetBlue</a:t>
            </a:r>
            <a:r>
              <a:rPr lang="en-US" dirty="0">
                <a:solidFill>
                  <a:srgbClr val="FF0000"/>
                </a:solidFill>
              </a:rPr>
              <a:t>’).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rgbClr val="FF0000"/>
                </a:solidFill>
              </a:rPr>
              <a:t>= ‘blue’;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&lt;/script&gt;</a:t>
            </a:r>
          </a:p>
          <a:p>
            <a:pPr marL="0" indent="0">
              <a:buNone/>
            </a:pPr>
            <a:r>
              <a:rPr lang="en-US" dirty="0"/>
              <a:t>  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590800" y="4495800"/>
            <a:ext cx="28956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/>
              <a:t>Some paragraph nobody cares about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Click Me Blue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791200" y="4527755"/>
            <a:ext cx="28956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/>
              <a:t>Some paragraph nobody cares about</a:t>
            </a:r>
          </a:p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70C0"/>
                </a:solidFill>
              </a:rPr>
              <a:t>Click Me Blue</a:t>
            </a:r>
          </a:p>
        </p:txBody>
      </p:sp>
    </p:spTree>
    <p:extLst>
      <p:ext uri="{BB962C8B-B14F-4D97-AF65-F5344CB8AC3E}">
        <p14:creationId xmlns:p14="http://schemas.microsoft.com/office/powerpoint/2010/main" val="289001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element a parameter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&lt;p id=“</a:t>
            </a:r>
            <a:r>
              <a:rPr lang="en-US" dirty="0" err="1"/>
              <a:t>jetGreen</a:t>
            </a:r>
            <a:r>
              <a:rPr lang="en-US" dirty="0"/>
              <a:t>" </a:t>
            </a:r>
            <a:r>
              <a:rPr lang="en-US" dirty="0" err="1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(‘</a:t>
            </a:r>
            <a:r>
              <a:rPr lang="en-US" dirty="0" err="1"/>
              <a:t>jetGreen</a:t>
            </a:r>
            <a:r>
              <a:rPr lang="en-US" dirty="0"/>
              <a:t>’, ‘green')"&gt;Click Me Green&lt;/p&gt;</a:t>
            </a:r>
          </a:p>
          <a:p>
            <a:pPr marL="0" indent="0">
              <a:buNone/>
            </a:pPr>
            <a:r>
              <a:rPr lang="en-US" dirty="0"/>
              <a:t>&lt;p id=“</a:t>
            </a:r>
            <a:r>
              <a:rPr lang="en-US" dirty="0" err="1"/>
              <a:t>jetBlue</a:t>
            </a:r>
            <a:r>
              <a:rPr lang="en-US" dirty="0"/>
              <a:t>" </a:t>
            </a:r>
            <a:r>
              <a:rPr lang="en-US" dirty="0" err="1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(‘</a:t>
            </a:r>
            <a:r>
              <a:rPr lang="en-US" dirty="0" err="1"/>
              <a:t>jetBlue</a:t>
            </a:r>
            <a:r>
              <a:rPr lang="en-US" dirty="0"/>
              <a:t>’, ‘blue')"&gt;Click Me Blue&lt;/p&gt;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function </a:t>
            </a:r>
            <a:r>
              <a:rPr lang="en-US" dirty="0" err="1">
                <a:solidFill>
                  <a:srgbClr val="FF0000"/>
                </a:solidFill>
              </a:rPr>
              <a:t>changeColor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elmntID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clr</a:t>
            </a:r>
            <a:r>
              <a:rPr lang="en-US" dirty="0">
                <a:solidFill>
                  <a:srgbClr val="FF0000"/>
                </a:solidFill>
              </a:rPr>
              <a:t>) {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</a:t>
            </a:r>
            <a:r>
              <a:rPr lang="en-US" dirty="0" err="1">
                <a:solidFill>
                  <a:srgbClr val="FF0000"/>
                </a:solidFill>
              </a:rPr>
              <a:t>elmnt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elmntID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</a:t>
            </a:r>
            <a:r>
              <a:rPr lang="en-US" dirty="0" err="1">
                <a:solidFill>
                  <a:srgbClr val="FF0000"/>
                </a:solidFill>
              </a:rPr>
              <a:t>elmnt.style.color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clr</a:t>
            </a:r>
            <a:r>
              <a:rPr lang="en-US" dirty="0">
                <a:solidFill>
                  <a:srgbClr val="FF0000"/>
                </a:solidFill>
              </a:rPr>
              <a:t>;    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&lt;/script&gt;</a:t>
            </a: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3094703" y="5022748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/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Click Me Blue</a:t>
            </a:r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4850990" y="5022748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Click Me Blue</a:t>
            </a: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6631858" y="4997246"/>
            <a:ext cx="1600200" cy="1162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70C0"/>
                </a:solidFill>
              </a:rPr>
              <a:t>Click Me Blue</a:t>
            </a:r>
          </a:p>
        </p:txBody>
      </p:sp>
    </p:spTree>
    <p:extLst>
      <p:ext uri="{BB962C8B-B14F-4D97-AF65-F5344CB8AC3E}">
        <p14:creationId xmlns:p14="http://schemas.microsoft.com/office/powerpoint/2010/main" val="230335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element is called “this”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1447800"/>
            <a:ext cx="8083296" cy="4876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&lt;p </a:t>
            </a:r>
            <a:r>
              <a:rPr lang="en-US" dirty="0" err="1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(this, ‘green')"&gt;Click Me Green&lt;/p&gt;</a:t>
            </a:r>
            <a:br>
              <a:rPr lang="en-US" dirty="0"/>
            </a:br>
            <a:r>
              <a:rPr lang="en-US" dirty="0"/>
              <a:t>&lt;p </a:t>
            </a:r>
            <a:r>
              <a:rPr lang="en-US" dirty="0" err="1"/>
              <a:t>onClick</a:t>
            </a:r>
            <a:r>
              <a:rPr lang="en-US" dirty="0"/>
              <a:t>=“</a:t>
            </a:r>
            <a:r>
              <a:rPr lang="en-US" dirty="0" err="1"/>
              <a:t>changeColor</a:t>
            </a:r>
            <a:r>
              <a:rPr lang="en-US" dirty="0"/>
              <a:t>(this, ‘blue')"&gt;Click Me Blue&lt;/p&gt;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function </a:t>
            </a:r>
            <a:r>
              <a:rPr lang="en-US" dirty="0" err="1">
                <a:solidFill>
                  <a:srgbClr val="FF0000"/>
                </a:solidFill>
              </a:rPr>
              <a:t>changeColor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elmnt,clr</a:t>
            </a:r>
            <a:r>
              <a:rPr lang="en-US" dirty="0">
                <a:solidFill>
                  <a:srgbClr val="FF0000"/>
                </a:solidFill>
              </a:rPr>
              <a:t>) { </a:t>
            </a:r>
            <a:r>
              <a:rPr lang="en-US" dirty="0" err="1">
                <a:solidFill>
                  <a:srgbClr val="FF0000"/>
                </a:solidFill>
              </a:rPr>
              <a:t>elmnt.style.color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clr</a:t>
            </a:r>
            <a:r>
              <a:rPr lang="en-US" dirty="0">
                <a:solidFill>
                  <a:srgbClr val="FF0000"/>
                </a:solidFill>
              </a:rPr>
              <a:t>; }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&lt;/script&gt;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/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Click Me Blue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435096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/>
              <a:t>Click Me Blue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5972998" y="4305300"/>
            <a:ext cx="2209800" cy="1714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B050"/>
                </a:solidFill>
              </a:rPr>
              <a:t>Click Me Green</a:t>
            </a:r>
          </a:p>
          <a:p>
            <a:pPr marL="0" indent="0">
              <a:buFont typeface="Wingdings 2"/>
              <a:buNone/>
            </a:pPr>
            <a:r>
              <a:rPr lang="en-US" sz="1600" dirty="0">
                <a:solidFill>
                  <a:srgbClr val="0070C0"/>
                </a:solidFill>
              </a:rPr>
              <a:t>Click Me Blue</a:t>
            </a:r>
          </a:p>
        </p:txBody>
      </p:sp>
    </p:spTree>
    <p:extLst>
      <p:ext uri="{BB962C8B-B14F-4D97-AF65-F5344CB8AC3E}">
        <p14:creationId xmlns:p14="http://schemas.microsoft.com/office/powerpoint/2010/main" val="356638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defined in HTML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=“images/</a:t>
            </a:r>
            <a:r>
              <a:rPr lang="en-US" dirty="0" err="1"/>
              <a:t>mainSite</a:t>
            </a:r>
            <a:r>
              <a:rPr lang="en-US" dirty="0"/>
              <a:t>/companyLogo.jpg" name=“main”</a:t>
            </a:r>
          </a:p>
          <a:p>
            <a:pPr marL="0" indent="0">
              <a:buNone/>
            </a:pPr>
            <a:r>
              <a:rPr lang="en-US" dirty="0"/>
              <a:t>           width=“200" height=“400" /&gt;</a:t>
            </a:r>
          </a:p>
          <a:p>
            <a:pPr marL="0" indent="0">
              <a:buNone/>
            </a:pPr>
            <a:r>
              <a:rPr lang="en-US" dirty="0"/>
              <a:t>&lt;p&gt; Welcome to the company web page &lt;/p&gt;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// image ss1.jpg is the first of 3 images in the slide show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=“images/slideshow/ss1.jpg" name="slide" </a:t>
            </a:r>
          </a:p>
          <a:p>
            <a:pPr marL="0" indent="0">
              <a:buNone/>
            </a:pPr>
            <a:r>
              <a:rPr lang="en-US" dirty="0"/>
              <a:t>           width="350" height="250" /&gt;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// this html file has 2 images named 1) main and 2) slide</a:t>
            </a:r>
          </a:p>
        </p:txBody>
      </p:sp>
    </p:spTree>
    <p:extLst>
      <p:ext uri="{BB962C8B-B14F-4D97-AF65-F5344CB8AC3E}">
        <p14:creationId xmlns:p14="http://schemas.microsoft.com/office/powerpoint/2010/main" val="320194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 defining pictures file paths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imageFolder</a:t>
            </a:r>
            <a:r>
              <a:rPr lang="en-US" sz="2400" dirty="0">
                <a:solidFill>
                  <a:srgbClr val="FF0000"/>
                </a:solidFill>
              </a:rPr>
              <a:t> = "images/</a:t>
            </a:r>
            <a:r>
              <a:rPr lang="en-US" sz="2400" dirty="0" err="1">
                <a:solidFill>
                  <a:srgbClr val="FF0000"/>
                </a:solidFill>
              </a:rPr>
              <a:t>slideShow</a:t>
            </a:r>
            <a:r>
              <a:rPr lang="en-US" sz="2400" dirty="0">
                <a:solidFill>
                  <a:srgbClr val="FF0000"/>
                </a:solidFill>
              </a:rPr>
              <a:t>/"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image1=new Image(); image1.src=</a:t>
            </a:r>
            <a:r>
              <a:rPr lang="en-US" sz="2400" dirty="0" err="1">
                <a:solidFill>
                  <a:srgbClr val="FF0000"/>
                </a:solidFill>
              </a:rPr>
              <a:t>imageFolder</a:t>
            </a:r>
            <a:r>
              <a:rPr lang="en-US" sz="2400" dirty="0">
                <a:solidFill>
                  <a:srgbClr val="FF0000"/>
                </a:solidFill>
              </a:rPr>
              <a:t> +"ss1.jpg"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image2=new Image(); image2.src=</a:t>
            </a:r>
            <a:r>
              <a:rPr lang="en-US" sz="2400" dirty="0" err="1">
                <a:solidFill>
                  <a:srgbClr val="FF0000"/>
                </a:solidFill>
              </a:rPr>
              <a:t>imageFolder</a:t>
            </a:r>
            <a:r>
              <a:rPr lang="en-US" sz="2400" dirty="0">
                <a:solidFill>
                  <a:srgbClr val="FF0000"/>
                </a:solidFill>
              </a:rPr>
              <a:t> +"ss2.jpg"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image3=new Image(); image3.src=</a:t>
            </a:r>
            <a:r>
              <a:rPr lang="en-US" sz="2400" dirty="0" err="1">
                <a:solidFill>
                  <a:srgbClr val="FF0000"/>
                </a:solidFill>
              </a:rPr>
              <a:t>imageFolder</a:t>
            </a:r>
            <a:r>
              <a:rPr lang="en-US" sz="2400" dirty="0">
                <a:solidFill>
                  <a:srgbClr val="FF0000"/>
                </a:solidFill>
              </a:rPr>
              <a:t> +"ss3.jpg"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// image1.src will equal the string “images/slideshow/ss1.jpg”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// image2.src will equal the string “images/slideshow/ss2.jpg”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// image3.src will equal the string “images/slideshow/ss3.jpg”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43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 to change image every 5 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step=1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document.images.slide.src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eval</a:t>
            </a:r>
            <a:r>
              <a:rPr lang="en-US" dirty="0">
                <a:solidFill>
                  <a:srgbClr val="FF0000"/>
                </a:solidFill>
              </a:rPr>
              <a:t>("image"+step+".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step++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if (step &gt; 3) { step = 1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00B050"/>
                </a:solidFill>
              </a:rPr>
              <a:t>//call function "</a:t>
            </a:r>
            <a:r>
              <a:rPr lang="en-US" dirty="0" err="1">
                <a:solidFill>
                  <a:srgbClr val="00B050"/>
                </a:solidFill>
              </a:rPr>
              <a:t>slideit</a:t>
            </a:r>
            <a:r>
              <a:rPr lang="en-US" dirty="0">
                <a:solidFill>
                  <a:srgbClr val="00B050"/>
                </a:solidFill>
              </a:rPr>
              <a:t>()" every 5 seconds aka 5000 milliseconds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()",5000)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slideit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401737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with JavaScript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With the object model, JavaScript gets all the power it needs to create dynamic HTML: </a:t>
            </a:r>
          </a:p>
          <a:p>
            <a:r>
              <a:rPr lang="en-US" dirty="0"/>
              <a:t>JavaScript can change all the HTML elements in the page</a:t>
            </a:r>
          </a:p>
          <a:p>
            <a:r>
              <a:rPr lang="en-US" dirty="0"/>
              <a:t>JavaScript can change all the HTML attributes in the page</a:t>
            </a:r>
          </a:p>
          <a:p>
            <a:r>
              <a:rPr lang="en-US" dirty="0"/>
              <a:t>JavaScript can change all the CSS styles in the page</a:t>
            </a:r>
          </a:p>
          <a:p>
            <a:r>
              <a:rPr lang="en-US" dirty="0"/>
              <a:t>JavaScript can remove existing HTML elements and attributes</a:t>
            </a:r>
          </a:p>
          <a:p>
            <a:r>
              <a:rPr lang="en-US" dirty="0"/>
              <a:t>JavaScript can add new HTML elements and attributes</a:t>
            </a:r>
          </a:p>
          <a:p>
            <a:r>
              <a:rPr lang="en-US" dirty="0"/>
              <a:t>JavaScript can react to all existing HTML events in the page</a:t>
            </a:r>
          </a:p>
          <a:p>
            <a:r>
              <a:rPr lang="en-US" dirty="0"/>
              <a:t>JavaScript can create new HTML events in the page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2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21773</TotalTime>
  <Words>767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Perpetua</vt:lpstr>
      <vt:lpstr>Wingdings 2</vt:lpstr>
      <vt:lpstr>Equity</vt:lpstr>
      <vt:lpstr>JavaScript - DOM</vt:lpstr>
      <vt:lpstr>index.html file and how it appears</vt:lpstr>
      <vt:lpstr>Click to change a &lt;p&gt; color</vt:lpstr>
      <vt:lpstr>Make element a parameter</vt:lpstr>
      <vt:lpstr>Current element is called “this”</vt:lpstr>
      <vt:lpstr>Image defined in HTML</vt:lpstr>
      <vt:lpstr>Script defining pictures file paths</vt:lpstr>
      <vt:lpstr>Script to change image every 5 sec</vt:lpstr>
      <vt:lpstr>DOM with JavaScript</vt:lpstr>
      <vt:lpstr>HTML document element tree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/>
  <cp:lastModifiedBy>Byrne, William</cp:lastModifiedBy>
  <cp:revision>106</cp:revision>
  <dcterms:created xsi:type="dcterms:W3CDTF">2006-08-16T00:00:00Z</dcterms:created>
  <dcterms:modified xsi:type="dcterms:W3CDTF">2022-10-13T20:56:44Z</dcterms:modified>
</cp:coreProperties>
</file>